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260" r:id="rId3"/>
    <p:sldId id="270" r:id="rId4"/>
    <p:sldId id="263" r:id="rId5"/>
    <p:sldId id="264" r:id="rId6"/>
    <p:sldId id="267" r:id="rId7"/>
    <p:sldId id="266" r:id="rId8"/>
    <p:sldId id="268" r:id="rId9"/>
    <p:sldId id="273" r:id="rId10"/>
    <p:sldId id="274" r:id="rId11"/>
    <p:sldId id="269" r:id="rId12"/>
    <p:sldId id="276" r:id="rId13"/>
    <p:sldId id="272" r:id="rId14"/>
    <p:sldId id="275" r:id="rId15"/>
    <p:sldId id="271" r:id="rId16"/>
    <p:sldId id="261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Tmon몬소리 Black" panose="02000A03000000000000" pitchFamily="2" charset="-127"/>
      <p:bold r:id="rId22"/>
    </p:embeddedFont>
    <p:embeddedFont>
      <p:font typeface="Arial Black" panose="020B0604020202020204" pitchFamily="34" charset="0"/>
      <p:bold r:id="rId23"/>
    </p:embeddedFont>
    <p:embeddedFont>
      <p:font typeface="Bauhaus 93" pitchFamily="82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0D1B45"/>
    <a:srgbClr val="FAF9D9"/>
    <a:srgbClr val="30538F"/>
    <a:srgbClr val="FFC901"/>
    <a:srgbClr val="FF9801"/>
    <a:srgbClr val="2F528F"/>
    <a:srgbClr val="516EA1"/>
    <a:srgbClr val="03173F"/>
    <a:srgbClr val="FFF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5" d="100"/>
          <a:sy n="155" d="100"/>
        </p:scale>
        <p:origin x="720" y="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FFBDD-1403-4D5E-B2AB-A352DDFC9E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9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E9CCC7C-9EC7-4879-BA05-D6351AB3DA15}"/>
              </a:ext>
            </a:extLst>
          </p:cNvPr>
          <p:cNvSpPr txBox="1"/>
          <p:nvPr/>
        </p:nvSpPr>
        <p:spPr>
          <a:xfrm>
            <a:off x="2716509" y="6191484"/>
            <a:ext cx="641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1500" dirty="0" err="1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홍길동｜</a:t>
            </a:r>
            <a:r>
              <a:rPr lang="ko-KR" altLang="en-US" sz="1200" spc="300" dirty="0" err="1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학</a:t>
            </a:r>
            <a:r>
              <a:rPr lang="ko-KR" altLang="en-US" sz="1200" spc="300" dirty="0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 번</a:t>
            </a:r>
            <a:endParaRPr lang="en-US" altLang="ko-KR" sz="1200" spc="300" dirty="0">
              <a:solidFill>
                <a:srgbClr val="A2AAAD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B0604020202020204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A691F1-91EC-4754-931D-78CE49E485B7}"/>
              </a:ext>
            </a:extLst>
          </p:cNvPr>
          <p:cNvSpPr txBox="1"/>
          <p:nvPr/>
        </p:nvSpPr>
        <p:spPr>
          <a:xfrm>
            <a:off x="4108491" y="4171511"/>
            <a:ext cx="6412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▶ </a:t>
            </a:r>
            <a:r>
              <a:rPr lang="en-US" altLang="ko-KR" sz="1000" spc="300" dirty="0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BAUHAUSE93</a:t>
            </a:r>
            <a:r>
              <a:rPr lang="ko-KR" altLang="en-US" sz="1000" spc="300" dirty="0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 </a:t>
            </a:r>
            <a:r>
              <a:rPr lang="en-US" altLang="ko-KR" sz="1000" spc="300" dirty="0">
                <a:solidFill>
                  <a:srgbClr val="A2AA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787" y="323187"/>
            <a:ext cx="2446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3173F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소제목을 입력하세요</a:t>
            </a:r>
            <a:r>
              <a:rPr lang="en-US" altLang="ko-KR" sz="1600" dirty="0">
                <a:solidFill>
                  <a:srgbClr val="03173F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3173F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4B9F3101-423D-449B-94F4-B4C28AF0AE81}"/>
              </a:ext>
            </a:extLst>
          </p:cNvPr>
          <p:cNvSpPr/>
          <p:nvPr/>
        </p:nvSpPr>
        <p:spPr>
          <a:xfrm>
            <a:off x="4697129" y="2280654"/>
            <a:ext cx="631979" cy="3505665"/>
          </a:xfrm>
          <a:custGeom>
            <a:avLst/>
            <a:gdLst>
              <a:gd name="connsiteX0" fmla="*/ 272266 w 544532"/>
              <a:gd name="connsiteY0" fmla="*/ 0 h 3020585"/>
              <a:gd name="connsiteX1" fmla="*/ 544532 w 544532"/>
              <a:gd name="connsiteY1" fmla="*/ 272266 h 3020585"/>
              <a:gd name="connsiteX2" fmla="*/ 544532 w 544532"/>
              <a:gd name="connsiteY2" fmla="*/ 3020585 h 3020585"/>
              <a:gd name="connsiteX3" fmla="*/ 0 w 544532"/>
              <a:gd name="connsiteY3" fmla="*/ 3020585 h 3020585"/>
              <a:gd name="connsiteX4" fmla="*/ 0 w 544532"/>
              <a:gd name="connsiteY4" fmla="*/ 272266 h 3020585"/>
              <a:gd name="connsiteX5" fmla="*/ 272266 w 544532"/>
              <a:gd name="connsiteY5" fmla="*/ 0 h 302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532" h="3020585">
                <a:moveTo>
                  <a:pt x="272266" y="0"/>
                </a:moveTo>
                <a:cubicBezTo>
                  <a:pt x="422634" y="0"/>
                  <a:pt x="544532" y="121898"/>
                  <a:pt x="544532" y="272266"/>
                </a:cubicBezTo>
                <a:lnTo>
                  <a:pt x="544532" y="3020585"/>
                </a:lnTo>
                <a:lnTo>
                  <a:pt x="0" y="3020585"/>
                </a:lnTo>
                <a:lnTo>
                  <a:pt x="0" y="272266"/>
                </a:lnTo>
                <a:cubicBezTo>
                  <a:pt x="0" y="121898"/>
                  <a:pt x="121898" y="0"/>
                  <a:pt x="272266" y="0"/>
                </a:cubicBezTo>
                <a:close/>
              </a:path>
            </a:pathLst>
          </a:custGeom>
          <a:gradFill>
            <a:gsLst>
              <a:gs pos="0">
                <a:srgbClr val="FFFBB3"/>
              </a:gs>
              <a:gs pos="99000">
                <a:srgbClr val="FFF9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81EF16F3-3372-4BCB-95CE-6A314D2D1070}"/>
              </a:ext>
            </a:extLst>
          </p:cNvPr>
          <p:cNvSpPr/>
          <p:nvPr/>
        </p:nvSpPr>
        <p:spPr>
          <a:xfrm>
            <a:off x="5780107" y="2852990"/>
            <a:ext cx="631979" cy="2933329"/>
          </a:xfrm>
          <a:custGeom>
            <a:avLst/>
            <a:gdLst>
              <a:gd name="connsiteX0" fmla="*/ 272266 w 544532"/>
              <a:gd name="connsiteY0" fmla="*/ 0 h 2527444"/>
              <a:gd name="connsiteX1" fmla="*/ 544532 w 544532"/>
              <a:gd name="connsiteY1" fmla="*/ 272266 h 2527444"/>
              <a:gd name="connsiteX2" fmla="*/ 544532 w 544532"/>
              <a:gd name="connsiteY2" fmla="*/ 2527444 h 2527444"/>
              <a:gd name="connsiteX3" fmla="*/ 0 w 544532"/>
              <a:gd name="connsiteY3" fmla="*/ 2527444 h 2527444"/>
              <a:gd name="connsiteX4" fmla="*/ 0 w 544532"/>
              <a:gd name="connsiteY4" fmla="*/ 272266 h 2527444"/>
              <a:gd name="connsiteX5" fmla="*/ 272266 w 544532"/>
              <a:gd name="connsiteY5" fmla="*/ 0 h 252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532" h="2527444">
                <a:moveTo>
                  <a:pt x="272266" y="0"/>
                </a:moveTo>
                <a:cubicBezTo>
                  <a:pt x="422634" y="0"/>
                  <a:pt x="544532" y="121898"/>
                  <a:pt x="544532" y="272266"/>
                </a:cubicBezTo>
                <a:lnTo>
                  <a:pt x="544532" y="2527444"/>
                </a:lnTo>
                <a:lnTo>
                  <a:pt x="0" y="2527444"/>
                </a:lnTo>
                <a:lnTo>
                  <a:pt x="0" y="272266"/>
                </a:lnTo>
                <a:cubicBezTo>
                  <a:pt x="0" y="121898"/>
                  <a:pt x="121898" y="0"/>
                  <a:pt x="272266" y="0"/>
                </a:cubicBezTo>
                <a:close/>
              </a:path>
            </a:pathLst>
          </a:custGeom>
          <a:gradFill>
            <a:gsLst>
              <a:gs pos="99000">
                <a:srgbClr val="FFDD61"/>
              </a:gs>
              <a:gs pos="2000">
                <a:srgbClr val="FFF9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8A08303A-91A4-498E-AB8D-09D44DBB995E}"/>
              </a:ext>
            </a:extLst>
          </p:cNvPr>
          <p:cNvSpPr/>
          <p:nvPr/>
        </p:nvSpPr>
        <p:spPr>
          <a:xfrm>
            <a:off x="6863085" y="1613568"/>
            <a:ext cx="631979" cy="4173437"/>
          </a:xfrm>
          <a:custGeom>
            <a:avLst/>
            <a:gdLst>
              <a:gd name="connsiteX0" fmla="*/ 272266 w 544532"/>
              <a:gd name="connsiteY0" fmla="*/ 0 h 3595958"/>
              <a:gd name="connsiteX1" fmla="*/ 544532 w 544532"/>
              <a:gd name="connsiteY1" fmla="*/ 272266 h 3595958"/>
              <a:gd name="connsiteX2" fmla="*/ 544532 w 544532"/>
              <a:gd name="connsiteY2" fmla="*/ 3595958 h 3595958"/>
              <a:gd name="connsiteX3" fmla="*/ 0 w 544532"/>
              <a:gd name="connsiteY3" fmla="*/ 3595958 h 3595958"/>
              <a:gd name="connsiteX4" fmla="*/ 0 w 544532"/>
              <a:gd name="connsiteY4" fmla="*/ 272266 h 3595958"/>
              <a:gd name="connsiteX5" fmla="*/ 272266 w 544532"/>
              <a:gd name="connsiteY5" fmla="*/ 0 h 359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532" h="3595958">
                <a:moveTo>
                  <a:pt x="272266" y="0"/>
                </a:moveTo>
                <a:cubicBezTo>
                  <a:pt x="422634" y="0"/>
                  <a:pt x="544532" y="121898"/>
                  <a:pt x="544532" y="272266"/>
                </a:cubicBezTo>
                <a:lnTo>
                  <a:pt x="544532" y="3595958"/>
                </a:lnTo>
                <a:lnTo>
                  <a:pt x="0" y="3595958"/>
                </a:lnTo>
                <a:lnTo>
                  <a:pt x="0" y="272266"/>
                </a:lnTo>
                <a:cubicBezTo>
                  <a:pt x="0" y="121898"/>
                  <a:pt x="121898" y="0"/>
                  <a:pt x="272266" y="0"/>
                </a:cubicBezTo>
                <a:close/>
              </a:path>
            </a:pathLst>
          </a:custGeom>
          <a:gradFill>
            <a:gsLst>
              <a:gs pos="99000">
                <a:srgbClr val="FFBF61"/>
              </a:gs>
              <a:gs pos="2000">
                <a:srgbClr val="FFDD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5C1FE703-1C5A-4631-9133-B19244F62E5E}"/>
              </a:ext>
            </a:extLst>
          </p:cNvPr>
          <p:cNvSpPr/>
          <p:nvPr/>
        </p:nvSpPr>
        <p:spPr>
          <a:xfrm>
            <a:off x="7946063" y="4040257"/>
            <a:ext cx="631979" cy="1740925"/>
          </a:xfrm>
          <a:custGeom>
            <a:avLst/>
            <a:gdLst>
              <a:gd name="connsiteX0" fmla="*/ 272266 w 544532"/>
              <a:gd name="connsiteY0" fmla="*/ 0 h 1500033"/>
              <a:gd name="connsiteX1" fmla="*/ 544532 w 544532"/>
              <a:gd name="connsiteY1" fmla="*/ 272266 h 1500033"/>
              <a:gd name="connsiteX2" fmla="*/ 544532 w 544532"/>
              <a:gd name="connsiteY2" fmla="*/ 1500033 h 1500033"/>
              <a:gd name="connsiteX3" fmla="*/ 0 w 544532"/>
              <a:gd name="connsiteY3" fmla="*/ 1500033 h 1500033"/>
              <a:gd name="connsiteX4" fmla="*/ 0 w 544532"/>
              <a:gd name="connsiteY4" fmla="*/ 272266 h 1500033"/>
              <a:gd name="connsiteX5" fmla="*/ 272266 w 544532"/>
              <a:gd name="connsiteY5" fmla="*/ 0 h 150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532" h="1500033">
                <a:moveTo>
                  <a:pt x="272266" y="0"/>
                </a:moveTo>
                <a:cubicBezTo>
                  <a:pt x="422634" y="0"/>
                  <a:pt x="544532" y="121898"/>
                  <a:pt x="544532" y="272266"/>
                </a:cubicBezTo>
                <a:lnTo>
                  <a:pt x="544532" y="1500033"/>
                </a:lnTo>
                <a:lnTo>
                  <a:pt x="0" y="1500033"/>
                </a:lnTo>
                <a:lnTo>
                  <a:pt x="0" y="272266"/>
                </a:lnTo>
                <a:cubicBezTo>
                  <a:pt x="0" y="121898"/>
                  <a:pt x="121898" y="0"/>
                  <a:pt x="272266" y="0"/>
                </a:cubicBezTo>
                <a:close/>
              </a:path>
            </a:pathLst>
          </a:custGeom>
          <a:gradFill>
            <a:gsLst>
              <a:gs pos="99000">
                <a:srgbClr val="FF9801"/>
              </a:gs>
              <a:gs pos="2000">
                <a:srgbClr val="FFBF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787" y="323187"/>
            <a:ext cx="244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Infograpic</a:t>
            </a:r>
            <a:r>
              <a:rPr lang="ko-KR" altLang="en-US" sz="1600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</a:t>
            </a:r>
          </a:p>
          <a:p>
            <a:endParaRPr lang="ko-KR" altLang="en-US" sz="1600" dirty="0">
              <a:solidFill>
                <a:srgbClr val="03173F"/>
              </a:soli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738012E-E995-411D-B702-2DD34C0AB80D}"/>
              </a:ext>
            </a:extLst>
          </p:cNvPr>
          <p:cNvSpPr/>
          <p:nvPr/>
        </p:nvSpPr>
        <p:spPr>
          <a:xfrm>
            <a:off x="3614151" y="3294191"/>
            <a:ext cx="631979" cy="2492127"/>
          </a:xfrm>
          <a:custGeom>
            <a:avLst/>
            <a:gdLst>
              <a:gd name="connsiteX0" fmla="*/ 272266 w 544532"/>
              <a:gd name="connsiteY0" fmla="*/ 0 h 2147291"/>
              <a:gd name="connsiteX1" fmla="*/ 544532 w 544532"/>
              <a:gd name="connsiteY1" fmla="*/ 272266 h 2147291"/>
              <a:gd name="connsiteX2" fmla="*/ 544532 w 544532"/>
              <a:gd name="connsiteY2" fmla="*/ 2147291 h 2147291"/>
              <a:gd name="connsiteX3" fmla="*/ 0 w 544532"/>
              <a:gd name="connsiteY3" fmla="*/ 2147291 h 2147291"/>
              <a:gd name="connsiteX4" fmla="*/ 0 w 544532"/>
              <a:gd name="connsiteY4" fmla="*/ 272266 h 2147291"/>
              <a:gd name="connsiteX5" fmla="*/ 272266 w 544532"/>
              <a:gd name="connsiteY5" fmla="*/ 0 h 21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532" h="2147291">
                <a:moveTo>
                  <a:pt x="272266" y="0"/>
                </a:moveTo>
                <a:cubicBezTo>
                  <a:pt x="422634" y="0"/>
                  <a:pt x="544532" y="121898"/>
                  <a:pt x="544532" y="272266"/>
                </a:cubicBezTo>
                <a:lnTo>
                  <a:pt x="544532" y="2147291"/>
                </a:lnTo>
                <a:lnTo>
                  <a:pt x="0" y="2147291"/>
                </a:lnTo>
                <a:lnTo>
                  <a:pt x="0" y="272266"/>
                </a:lnTo>
                <a:cubicBezTo>
                  <a:pt x="0" y="121898"/>
                  <a:pt x="121898" y="0"/>
                  <a:pt x="272266" y="0"/>
                </a:cubicBezTo>
                <a:close/>
              </a:path>
            </a:pathLst>
          </a:custGeom>
          <a:gradFill>
            <a:gsLst>
              <a:gs pos="98000">
                <a:srgbClr val="FFFBB3"/>
              </a:gs>
              <a:gs pos="0">
                <a:srgbClr val="FFFC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989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A44CAF-FF3E-49A2-9FEC-12824EFACB78}"/>
              </a:ext>
            </a:extLst>
          </p:cNvPr>
          <p:cNvSpPr txBox="1"/>
          <p:nvPr/>
        </p:nvSpPr>
        <p:spPr>
          <a:xfrm>
            <a:off x="3634699" y="5817843"/>
            <a:ext cx="70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D28F59-2362-4B85-8CF9-ED66E5160356}"/>
              </a:ext>
            </a:extLst>
          </p:cNvPr>
          <p:cNvSpPr txBox="1"/>
          <p:nvPr/>
        </p:nvSpPr>
        <p:spPr>
          <a:xfrm>
            <a:off x="3668044" y="2946602"/>
            <a:ext cx="63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15%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5DB2AF6-C1FF-467A-A480-FAACBAAA9430}"/>
              </a:ext>
            </a:extLst>
          </p:cNvPr>
          <p:cNvSpPr txBox="1"/>
          <p:nvPr/>
        </p:nvSpPr>
        <p:spPr>
          <a:xfrm>
            <a:off x="4759431" y="1935920"/>
            <a:ext cx="63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21%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DCDD1-F46E-4457-8E85-0EB7DB9473C5}"/>
              </a:ext>
            </a:extLst>
          </p:cNvPr>
          <p:cNvSpPr txBox="1"/>
          <p:nvPr/>
        </p:nvSpPr>
        <p:spPr>
          <a:xfrm>
            <a:off x="5840299" y="2513480"/>
            <a:ext cx="63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17%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A56645-D3EE-4074-92DC-D93F214C0AA0}"/>
              </a:ext>
            </a:extLst>
          </p:cNvPr>
          <p:cNvSpPr txBox="1"/>
          <p:nvPr/>
        </p:nvSpPr>
        <p:spPr>
          <a:xfrm>
            <a:off x="6921167" y="1274267"/>
            <a:ext cx="63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24%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86F11E-9693-4E8D-8B35-AA5597754F62}"/>
              </a:ext>
            </a:extLst>
          </p:cNvPr>
          <p:cNvSpPr txBox="1"/>
          <p:nvPr/>
        </p:nvSpPr>
        <p:spPr>
          <a:xfrm>
            <a:off x="8002035" y="3700286"/>
            <a:ext cx="63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11%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CF68C69-5DDF-48B9-AD76-B3240DB2CC69}"/>
              </a:ext>
            </a:extLst>
          </p:cNvPr>
          <p:cNvCxnSpPr>
            <a:cxnSpLocks/>
          </p:cNvCxnSpPr>
          <p:nvPr/>
        </p:nvCxnSpPr>
        <p:spPr>
          <a:xfrm>
            <a:off x="3184991" y="5786318"/>
            <a:ext cx="57946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9892733-ECA0-43A4-8C03-DCC14FA0FE54}"/>
              </a:ext>
            </a:extLst>
          </p:cNvPr>
          <p:cNvSpPr txBox="1"/>
          <p:nvPr/>
        </p:nvSpPr>
        <p:spPr>
          <a:xfrm>
            <a:off x="4725841" y="5817843"/>
            <a:ext cx="70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B092A5-1CA4-417F-8803-28758BDA573C}"/>
              </a:ext>
            </a:extLst>
          </p:cNvPr>
          <p:cNvSpPr txBox="1"/>
          <p:nvPr/>
        </p:nvSpPr>
        <p:spPr>
          <a:xfrm>
            <a:off x="5806709" y="5817843"/>
            <a:ext cx="70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FD9305E-DC72-4346-B203-5C375B50DC43}"/>
              </a:ext>
            </a:extLst>
          </p:cNvPr>
          <p:cNvSpPr txBox="1"/>
          <p:nvPr/>
        </p:nvSpPr>
        <p:spPr>
          <a:xfrm>
            <a:off x="6887577" y="5817843"/>
            <a:ext cx="70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F0DDD02-8EF6-4E31-8784-2DE4881B89EE}"/>
              </a:ext>
            </a:extLst>
          </p:cNvPr>
          <p:cNvSpPr txBox="1"/>
          <p:nvPr/>
        </p:nvSpPr>
        <p:spPr>
          <a:xfrm>
            <a:off x="7968445" y="5817843"/>
            <a:ext cx="70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표본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8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787" y="323187"/>
            <a:ext cx="2446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3173F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분석</a:t>
            </a:r>
          </a:p>
        </p:txBody>
      </p:sp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846774F-A335-4489-8615-2657557E078F}"/>
              </a:ext>
            </a:extLst>
          </p:cNvPr>
          <p:cNvSpPr/>
          <p:nvPr/>
        </p:nvSpPr>
        <p:spPr>
          <a:xfrm>
            <a:off x="981724" y="3029419"/>
            <a:ext cx="2474753" cy="2474753"/>
          </a:xfrm>
          <a:prstGeom prst="ellipse">
            <a:avLst/>
          </a:prstGeom>
          <a:gradFill>
            <a:gsLst>
              <a:gs pos="14000">
                <a:srgbClr val="FFFF71">
                  <a:alpha val="80000"/>
                </a:srgbClr>
              </a:gs>
              <a:gs pos="100000">
                <a:srgbClr val="FFF989">
                  <a:alpha val="52000"/>
                </a:srgbClr>
              </a:gs>
            </a:gsLst>
            <a:lin ang="3600000" scaled="0"/>
          </a:gradFill>
          <a:ln>
            <a:solidFill>
              <a:srgbClr val="2F528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Key Word</a:t>
            </a:r>
            <a:endParaRPr lang="ko-KR" altLang="en-US" sz="2000" dirty="0">
              <a:solidFill>
                <a:srgbClr val="0317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1F92AE-0776-46AB-8FA1-146F20DC424F}"/>
              </a:ext>
            </a:extLst>
          </p:cNvPr>
          <p:cNvSpPr/>
          <p:nvPr/>
        </p:nvSpPr>
        <p:spPr>
          <a:xfrm>
            <a:off x="2902503" y="3029418"/>
            <a:ext cx="2474753" cy="2474753"/>
          </a:xfrm>
          <a:prstGeom prst="ellipse">
            <a:avLst/>
          </a:prstGeom>
          <a:gradFill>
            <a:gsLst>
              <a:gs pos="0">
                <a:srgbClr val="FF9801">
                  <a:alpha val="63000"/>
                </a:srgbClr>
              </a:gs>
              <a:gs pos="93000">
                <a:srgbClr val="FFC901">
                  <a:alpha val="74000"/>
                </a:srgbClr>
              </a:gs>
            </a:gsLst>
            <a:lin ang="3600000" scaled="0"/>
          </a:gradFill>
          <a:ln>
            <a:solidFill>
              <a:srgbClr val="2F528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0317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Key Word</a:t>
            </a:r>
            <a:endParaRPr lang="ko-KR" altLang="en-US" sz="2000" dirty="0">
              <a:solidFill>
                <a:srgbClr val="0317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7B361-B858-42E1-A2EC-A42FDB5E2A57}"/>
              </a:ext>
            </a:extLst>
          </p:cNvPr>
          <p:cNvSpPr/>
          <p:nvPr/>
        </p:nvSpPr>
        <p:spPr>
          <a:xfrm>
            <a:off x="2058987" y="1463026"/>
            <a:ext cx="2474753" cy="2474753"/>
          </a:xfrm>
          <a:prstGeom prst="ellipse">
            <a:avLst/>
          </a:prstGeom>
          <a:gradFill>
            <a:gsLst>
              <a:gs pos="1000">
                <a:srgbClr val="FFFCC9">
                  <a:alpha val="8000"/>
                </a:srgbClr>
              </a:gs>
              <a:gs pos="97000">
                <a:srgbClr val="FFFBB3">
                  <a:alpha val="77000"/>
                </a:srgbClr>
              </a:gs>
            </a:gsLst>
            <a:lin ang="3600000" scaled="0"/>
          </a:gradFill>
          <a:ln>
            <a:solidFill>
              <a:srgbClr val="2F528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Key Word</a:t>
            </a:r>
            <a:endParaRPr lang="ko-KR" altLang="en-US" sz="2000" dirty="0">
              <a:solidFill>
                <a:srgbClr val="0317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73861A-4B7F-4AF0-8335-4008D0FEADC8}"/>
              </a:ext>
            </a:extLst>
          </p:cNvPr>
          <p:cNvSpPr/>
          <p:nvPr/>
        </p:nvSpPr>
        <p:spPr>
          <a:xfrm>
            <a:off x="6680073" y="3323220"/>
            <a:ext cx="127034" cy="127034"/>
          </a:xfrm>
          <a:prstGeom prst="ellipse">
            <a:avLst/>
          </a:prstGeom>
          <a:noFill/>
          <a:ln>
            <a:solidFill>
              <a:srgbClr val="3053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1081BAB-2F71-403E-A6BA-147888CE028E}"/>
              </a:ext>
            </a:extLst>
          </p:cNvPr>
          <p:cNvCxnSpPr>
            <a:cxnSpLocks/>
          </p:cNvCxnSpPr>
          <p:nvPr/>
        </p:nvCxnSpPr>
        <p:spPr>
          <a:xfrm>
            <a:off x="5595333" y="3390866"/>
            <a:ext cx="1015832" cy="0"/>
          </a:xfrm>
          <a:prstGeom prst="line">
            <a:avLst/>
          </a:prstGeom>
          <a:ln w="12700">
            <a:solidFill>
              <a:srgbClr val="305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7152E4B1-D663-41CB-85D0-DB756D431BAA}"/>
              </a:ext>
            </a:extLst>
          </p:cNvPr>
          <p:cNvSpPr/>
          <p:nvPr/>
        </p:nvSpPr>
        <p:spPr>
          <a:xfrm>
            <a:off x="6876015" y="3324779"/>
            <a:ext cx="127034" cy="127034"/>
          </a:xfrm>
          <a:prstGeom prst="ellipse">
            <a:avLst/>
          </a:prstGeom>
          <a:solidFill>
            <a:srgbClr val="03173F"/>
          </a:solidFill>
          <a:ln>
            <a:solidFill>
              <a:srgbClr val="031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30224A-A772-448F-9AAE-AD07813394AC}"/>
              </a:ext>
            </a:extLst>
          </p:cNvPr>
          <p:cNvSpPr/>
          <p:nvPr/>
        </p:nvSpPr>
        <p:spPr>
          <a:xfrm>
            <a:off x="7360383" y="1799161"/>
            <a:ext cx="3713584" cy="3676262"/>
          </a:xfrm>
          <a:prstGeom prst="roundRect">
            <a:avLst>
              <a:gd name="adj" fmla="val 82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8C2A649A-A5EB-4547-A5EE-F86924322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09" t="9103" r="32197" b="66294"/>
          <a:stretch/>
        </p:blipFill>
        <p:spPr>
          <a:xfrm>
            <a:off x="8830557" y="1118554"/>
            <a:ext cx="773236" cy="6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036" y="310049"/>
            <a:ext cx="244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 1</a:t>
            </a:r>
          </a:p>
          <a:p>
            <a:endParaRPr lang="ko-KR" altLang="en-US" sz="1600" dirty="0">
              <a:solidFill>
                <a:srgbClr val="03173F"/>
              </a:soli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pic>
        <p:nvPicPr>
          <p:cNvPr id="7" name="그림 6" descr="실외, 건물, 잔디, 기차이(가) 표시된 사진&#10;&#10;자동 생성된 설명">
            <a:extLst>
              <a:ext uri="{FF2B5EF4-FFF2-40B4-BE49-F238E27FC236}">
                <a16:creationId xmlns:a16="http://schemas.microsoft.com/office/drawing/2014/main" id="{2E63E6A0-E389-4906-B253-4DB700501B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8000"/>
                    </a14:imgEffect>
                    <a14:imgEffect>
                      <a14:saturation sat="184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4873"/>
            <a:ext cx="7489861" cy="4993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9295600-7A71-4841-8918-B75E325FA6D1}"/>
              </a:ext>
            </a:extLst>
          </p:cNvPr>
          <p:cNvSpPr txBox="1"/>
          <p:nvPr/>
        </p:nvSpPr>
        <p:spPr>
          <a:xfrm>
            <a:off x="7654754" y="1544344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80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022A63-F75D-4F11-B827-25A1A35DB4EA}"/>
              </a:ext>
            </a:extLst>
          </p:cNvPr>
          <p:cNvSpPr txBox="1"/>
          <p:nvPr/>
        </p:nvSpPr>
        <p:spPr>
          <a:xfrm>
            <a:off x="7972742" y="2006008"/>
            <a:ext cx="2525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넣을 때 사용하세요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6EB4C-193E-4017-AA1D-D9BD332D2F53}"/>
              </a:ext>
            </a:extLst>
          </p:cNvPr>
          <p:cNvSpPr txBox="1"/>
          <p:nvPr/>
        </p:nvSpPr>
        <p:spPr>
          <a:xfrm>
            <a:off x="8012821" y="2406118"/>
            <a:ext cx="278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관련 내용 입력란입니다</a:t>
            </a:r>
            <a:r>
              <a:rPr lang="en-US" altLang="ko-KR" sz="1400" spc="-15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ko-KR" altLang="en-US" sz="1400" spc="-15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84D09-7E18-4657-9C6C-62D9D75136BB}"/>
              </a:ext>
            </a:extLst>
          </p:cNvPr>
          <p:cNvSpPr txBox="1"/>
          <p:nvPr/>
        </p:nvSpPr>
        <p:spPr>
          <a:xfrm>
            <a:off x="72310" y="1344289"/>
            <a:ext cx="345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우 클릭 후 그림 바꾸기 선택하세요</a:t>
            </a:r>
            <a:r>
              <a:rPr lang="en-US" altLang="ko-KR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B007D3-9357-4220-A9F2-CDA138CF06DF}"/>
              </a:ext>
            </a:extLst>
          </p:cNvPr>
          <p:cNvCxnSpPr>
            <a:cxnSpLocks/>
          </p:cNvCxnSpPr>
          <p:nvPr/>
        </p:nvCxnSpPr>
        <p:spPr>
          <a:xfrm>
            <a:off x="0" y="84722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8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실외, 건물, 거리, 인도이(가) 표시된 사진&#10;&#10;자동 생성된 설명">
            <a:extLst>
              <a:ext uri="{FF2B5EF4-FFF2-40B4-BE49-F238E27FC236}">
                <a16:creationId xmlns:a16="http://schemas.microsoft.com/office/drawing/2014/main" id="{A81CC29A-04E3-493B-89A3-BAA3D3413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3276" y="1800265"/>
            <a:ext cx="2824898" cy="2824898"/>
          </a:xfrm>
          <a:custGeom>
            <a:avLst/>
            <a:gdLst>
              <a:gd name="connsiteX0" fmla="*/ 1412449 w 2824898"/>
              <a:gd name="connsiteY0" fmla="*/ 0 h 2824898"/>
              <a:gd name="connsiteX1" fmla="*/ 2824898 w 2824898"/>
              <a:gd name="connsiteY1" fmla="*/ 1412449 h 2824898"/>
              <a:gd name="connsiteX2" fmla="*/ 1412449 w 2824898"/>
              <a:gd name="connsiteY2" fmla="*/ 2824898 h 2824898"/>
              <a:gd name="connsiteX3" fmla="*/ 0 w 2824898"/>
              <a:gd name="connsiteY3" fmla="*/ 1412449 h 2824898"/>
              <a:gd name="connsiteX4" fmla="*/ 1412449 w 2824898"/>
              <a:gd name="connsiteY4" fmla="*/ 0 h 282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898" h="2824898">
                <a:moveTo>
                  <a:pt x="1412449" y="0"/>
                </a:moveTo>
                <a:cubicBezTo>
                  <a:pt x="2192523" y="0"/>
                  <a:pt x="2824898" y="632375"/>
                  <a:pt x="2824898" y="1412449"/>
                </a:cubicBezTo>
                <a:cubicBezTo>
                  <a:pt x="2824898" y="2192523"/>
                  <a:pt x="2192523" y="2824898"/>
                  <a:pt x="1412449" y="2824898"/>
                </a:cubicBezTo>
                <a:cubicBezTo>
                  <a:pt x="632375" y="2824898"/>
                  <a:pt x="0" y="2192523"/>
                  <a:pt x="0" y="1412449"/>
                </a:cubicBezTo>
                <a:cubicBezTo>
                  <a:pt x="0" y="632375"/>
                  <a:pt x="632375" y="0"/>
                  <a:pt x="1412449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036" y="310049"/>
            <a:ext cx="244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 2</a:t>
            </a:r>
          </a:p>
          <a:p>
            <a:endParaRPr lang="ko-KR" altLang="en-US" sz="1600" dirty="0">
              <a:solidFill>
                <a:srgbClr val="03173F"/>
              </a:soli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0C9CC90-18E2-4F91-BACB-F1BA331626CA}"/>
              </a:ext>
            </a:extLst>
          </p:cNvPr>
          <p:cNvCxnSpPr>
            <a:cxnSpLocks/>
          </p:cNvCxnSpPr>
          <p:nvPr/>
        </p:nvCxnSpPr>
        <p:spPr>
          <a:xfrm>
            <a:off x="0" y="84722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295600-7A71-4841-8918-B75E325FA6D1}"/>
              </a:ext>
            </a:extLst>
          </p:cNvPr>
          <p:cNvSpPr txBox="1"/>
          <p:nvPr/>
        </p:nvSpPr>
        <p:spPr>
          <a:xfrm>
            <a:off x="5736911" y="1138545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80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022A63-F75D-4F11-B827-25A1A35DB4EA}"/>
              </a:ext>
            </a:extLst>
          </p:cNvPr>
          <p:cNvSpPr txBox="1"/>
          <p:nvPr/>
        </p:nvSpPr>
        <p:spPr>
          <a:xfrm>
            <a:off x="1441976" y="4859218"/>
            <a:ext cx="1736374" cy="661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ACE023-1BDA-44C6-B702-9566FBFADA3A}"/>
              </a:ext>
            </a:extLst>
          </p:cNvPr>
          <p:cNvSpPr/>
          <p:nvPr/>
        </p:nvSpPr>
        <p:spPr>
          <a:xfrm>
            <a:off x="4673277" y="1800265"/>
            <a:ext cx="2824897" cy="2824897"/>
          </a:xfrm>
          <a:prstGeom prst="ellipse">
            <a:avLst/>
          </a:prstGeom>
          <a:noFill/>
          <a:ln>
            <a:solidFill>
              <a:srgbClr val="031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64B2EA-773F-421C-B61E-0BBB907FF6F9}"/>
              </a:ext>
            </a:extLst>
          </p:cNvPr>
          <p:cNvSpPr/>
          <p:nvPr/>
        </p:nvSpPr>
        <p:spPr>
          <a:xfrm>
            <a:off x="8506546" y="1800265"/>
            <a:ext cx="2824897" cy="2824897"/>
          </a:xfrm>
          <a:prstGeom prst="ellipse">
            <a:avLst/>
          </a:prstGeom>
          <a:noFill/>
          <a:ln>
            <a:solidFill>
              <a:srgbClr val="031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BE63F7B-05E7-46F2-AD34-41A522DA77BA}"/>
              </a:ext>
            </a:extLst>
          </p:cNvPr>
          <p:cNvSpPr/>
          <p:nvPr/>
        </p:nvSpPr>
        <p:spPr>
          <a:xfrm>
            <a:off x="840009" y="1800265"/>
            <a:ext cx="2824897" cy="2824897"/>
          </a:xfrm>
          <a:prstGeom prst="ellipse">
            <a:avLst/>
          </a:prstGeom>
          <a:noFill/>
          <a:ln>
            <a:solidFill>
              <a:srgbClr val="031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870C9-8E47-4E7D-B33B-526FA5A47F29}"/>
              </a:ext>
            </a:extLst>
          </p:cNvPr>
          <p:cNvSpPr txBox="1"/>
          <p:nvPr/>
        </p:nvSpPr>
        <p:spPr>
          <a:xfrm>
            <a:off x="9570179" y="1138545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80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F20B2B-5337-447E-B61D-BD359F0B8B77}"/>
              </a:ext>
            </a:extLst>
          </p:cNvPr>
          <p:cNvSpPr txBox="1"/>
          <p:nvPr/>
        </p:nvSpPr>
        <p:spPr>
          <a:xfrm>
            <a:off x="1903642" y="1138545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80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0662FA-3EDD-41AA-9510-035FD6892462}"/>
              </a:ext>
            </a:extLst>
          </p:cNvPr>
          <p:cNvSpPr txBox="1"/>
          <p:nvPr/>
        </p:nvSpPr>
        <p:spPr>
          <a:xfrm>
            <a:off x="5227813" y="4859218"/>
            <a:ext cx="1736374" cy="661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BD8337-2CA8-48AD-A8A7-0CFD2C5371FE}"/>
              </a:ext>
            </a:extLst>
          </p:cNvPr>
          <p:cNvSpPr txBox="1"/>
          <p:nvPr/>
        </p:nvSpPr>
        <p:spPr>
          <a:xfrm>
            <a:off x="9050805" y="4859218"/>
            <a:ext cx="1736374" cy="661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lang="ko-KR" altLang="en-US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317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6281D60F-7419-4632-9D20-CE41EE765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7635" y="2463255"/>
            <a:ext cx="1498918" cy="1498918"/>
          </a:xfrm>
          <a:prstGeom prst="rect">
            <a:avLst/>
          </a:prstGeom>
        </p:spPr>
      </p:pic>
      <p:pic>
        <p:nvPicPr>
          <p:cNvPr id="35" name="그래픽 34" descr="사람">
            <a:extLst>
              <a:ext uri="{FF2B5EF4-FFF2-40B4-BE49-F238E27FC236}">
                <a16:creationId xmlns:a16="http://schemas.microsoft.com/office/drawing/2014/main" id="{2B001A39-5AC2-4D7E-BDE4-20110ADAD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175" y="2463255"/>
            <a:ext cx="1498918" cy="14989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C2EB66-1DF8-4501-AEA4-D021EE493F56}"/>
              </a:ext>
            </a:extLst>
          </p:cNvPr>
          <p:cNvSpPr txBox="1"/>
          <p:nvPr/>
        </p:nvSpPr>
        <p:spPr>
          <a:xfrm>
            <a:off x="4930456" y="308190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우 클릭 후 그림 바꾸기 선택하세요</a:t>
            </a:r>
            <a:r>
              <a:rPr lang="en-US" altLang="ko-KR" sz="1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37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122"/>
            <a:ext cx="12192000" cy="4868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828354" y="3998431"/>
            <a:ext cx="105657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300" dirty="0">
                <a:solidFill>
                  <a:srgbClr val="FFFFFC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Thank you for watching</a:t>
            </a:r>
            <a:r>
              <a:rPr lang="en-US" altLang="ko-KR" sz="6600" spc="300" dirty="0">
                <a:solidFill>
                  <a:srgbClr val="FFF989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-</a:t>
            </a:r>
            <a:r>
              <a:rPr lang="en-US" altLang="ko-KR" sz="6600" i="1" spc="300" dirty="0">
                <a:solidFill>
                  <a:srgbClr val="FFFFFC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!</a:t>
            </a:r>
            <a:endParaRPr lang="ko-KR" altLang="en-US" sz="6600" i="1" spc="300" dirty="0">
              <a:solidFill>
                <a:srgbClr val="FFFFFC"/>
              </a:solidFill>
              <a:latin typeface="Bauhaus 93" panose="04030905020B02020C02" pitchFamily="82" charset="0"/>
              <a:ea typeface="Tmon몬소리 Black" panose="02000A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04A41-D346-4EDD-990F-EA7C46A6CD39}"/>
              </a:ext>
            </a:extLst>
          </p:cNvPr>
          <p:cNvSpPr txBox="1"/>
          <p:nvPr/>
        </p:nvSpPr>
        <p:spPr>
          <a:xfrm>
            <a:off x="2967370" y="6251081"/>
            <a:ext cx="641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15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홍길동｜</a:t>
            </a:r>
            <a:r>
              <a:rPr lang="en-US" altLang="ko-KR" sz="1400" spc="3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1811111</a:t>
            </a:r>
          </a:p>
        </p:txBody>
      </p:sp>
    </p:spTree>
    <p:extLst>
      <p:ext uri="{BB962C8B-B14F-4D97-AF65-F5344CB8AC3E}">
        <p14:creationId xmlns:p14="http://schemas.microsoft.com/office/powerpoint/2010/main" val="210030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82DB4A-E63E-4134-912C-55389DA3D2C9}"/>
              </a:ext>
            </a:extLst>
          </p:cNvPr>
          <p:cNvSpPr/>
          <p:nvPr/>
        </p:nvSpPr>
        <p:spPr>
          <a:xfrm>
            <a:off x="-10759" y="0"/>
            <a:ext cx="12192000" cy="6858000"/>
          </a:xfrm>
          <a:prstGeom prst="rect">
            <a:avLst/>
          </a:prstGeom>
          <a:gradFill>
            <a:gsLst>
              <a:gs pos="100000">
                <a:srgbClr val="3996FD">
                  <a:alpha val="24000"/>
                </a:srgbClr>
              </a:gs>
              <a:gs pos="0">
                <a:srgbClr val="02102C">
                  <a:alpha val="85000"/>
                </a:srgbClr>
              </a:gs>
              <a:gs pos="49000">
                <a:srgbClr val="03173F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BB95836F-BD4E-4D90-AD97-669387285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1885" y="3031558"/>
            <a:ext cx="2641998" cy="69158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F6ED5-2E9F-470F-B283-AD66486131E9}"/>
              </a:ext>
            </a:extLst>
          </p:cNvPr>
          <p:cNvSpPr txBox="1"/>
          <p:nvPr/>
        </p:nvSpPr>
        <p:spPr>
          <a:xfrm>
            <a:off x="2866415" y="4105619"/>
            <a:ext cx="641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홍길동｜학</a:t>
            </a:r>
            <a:r>
              <a:rPr lang="ko-KR" altLang="en-US" sz="12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 번</a:t>
            </a:r>
            <a:endParaRPr lang="en-US" altLang="ko-KR" sz="12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B0604020202020204" pitchFamily="2" charset="-79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A2093A-9000-496B-B195-9442C3F87C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4778781" y="3891520"/>
            <a:ext cx="264199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2E9CCC7C-9EC7-4879-BA05-D6351AB3DA15}"/>
              </a:ext>
            </a:extLst>
          </p:cNvPr>
          <p:cNvSpPr txBox="1"/>
          <p:nvPr/>
        </p:nvSpPr>
        <p:spPr>
          <a:xfrm>
            <a:off x="2716509" y="6191484"/>
            <a:ext cx="641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15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홍길동｜</a:t>
            </a:r>
            <a:r>
              <a:rPr lang="ko-KR" altLang="en-US" sz="12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학</a:t>
            </a:r>
            <a:r>
              <a:rPr lang="ko-KR" altLang="en-US" sz="12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 번</a:t>
            </a:r>
            <a:endParaRPr lang="en-US" altLang="ko-KR" sz="12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B0604020202020204" pitchFamily="2" charset="-79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8E445A0-4781-4053-ABAD-F3A9ACD4971B}"/>
              </a:ext>
            </a:extLst>
          </p:cNvPr>
          <p:cNvSpPr/>
          <p:nvPr/>
        </p:nvSpPr>
        <p:spPr>
          <a:xfrm>
            <a:off x="4055687" y="1225365"/>
            <a:ext cx="4033616" cy="4033616"/>
          </a:xfrm>
          <a:prstGeom prst="ellipse">
            <a:avLst/>
          </a:prstGeom>
          <a:noFill/>
          <a:ln w="177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2920">
                  <a:schemeClr val="bg1">
                    <a:lumMod val="85000"/>
                  </a:schemeClr>
                </a:gs>
                <a:gs pos="38000">
                  <a:schemeClr val="bg1">
                    <a:lumMod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4F38B06-2367-456A-97E6-07FC0C05730A}"/>
              </a:ext>
            </a:extLst>
          </p:cNvPr>
          <p:cNvSpPr/>
          <p:nvPr/>
        </p:nvSpPr>
        <p:spPr>
          <a:xfrm>
            <a:off x="3639555" y="785728"/>
            <a:ext cx="4912890" cy="4912890"/>
          </a:xfrm>
          <a:prstGeom prst="ellipse">
            <a:avLst/>
          </a:prstGeom>
          <a:noFill/>
          <a:ln w="762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FFFBAF"/>
                </a:gs>
                <a:gs pos="95000">
                  <a:srgbClr val="FFFCBD"/>
                </a:gs>
              </a:gsLst>
              <a:lin ang="5400000" scaled="1"/>
            </a:gradFill>
            <a:prstDash val="lg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B415B7-8C93-432D-8F49-47C6D1EA7474}"/>
              </a:ext>
            </a:extLst>
          </p:cNvPr>
          <p:cNvGrpSpPr/>
          <p:nvPr/>
        </p:nvGrpSpPr>
        <p:grpSpPr>
          <a:xfrm>
            <a:off x="2892583" y="2694598"/>
            <a:ext cx="6500285" cy="1159014"/>
            <a:chOff x="947242" y="1690550"/>
            <a:chExt cx="6500285" cy="11590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8501B1-58B9-4AB8-88F0-483D9F3A8D2F}"/>
                </a:ext>
              </a:extLst>
            </p:cNvPr>
            <p:cNvSpPr txBox="1"/>
            <p:nvPr/>
          </p:nvSpPr>
          <p:spPr>
            <a:xfrm>
              <a:off x="947242" y="1690550"/>
              <a:ext cx="64129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600" spc="600" dirty="0">
                  <a:solidFill>
                    <a:schemeClr val="bg1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DONG-A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C695F-9433-43EC-A82C-E32F90B1E4C8}"/>
                </a:ext>
              </a:extLst>
            </p:cNvPr>
            <p:cNvSpPr txBox="1"/>
            <p:nvPr/>
          </p:nvSpPr>
          <p:spPr>
            <a:xfrm>
              <a:off x="1034588" y="2541787"/>
              <a:ext cx="64129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1600" dirty="0">
                  <a:solidFill>
                    <a:srgbClr val="FAF9D9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UNIVER SITY</a:t>
              </a:r>
              <a:endParaRPr lang="ko-KR" altLang="en-US" sz="1400" spc="1600" dirty="0">
                <a:solidFill>
                  <a:srgbClr val="FAF9D9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6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실루엣, 어두운, 별이(가) 표시된 사진&#10;&#10;자동 생성된 설명">
            <a:extLst>
              <a:ext uri="{FF2B5EF4-FFF2-40B4-BE49-F238E27FC236}">
                <a16:creationId xmlns:a16="http://schemas.microsoft.com/office/drawing/2014/main" id="{9F6BC90C-47E1-4F9F-BF53-A1B3D81D06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23" y="731873"/>
            <a:ext cx="8336835" cy="56648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969D1C-9A86-4DF8-8647-3D8ADACB3987}"/>
              </a:ext>
            </a:extLst>
          </p:cNvPr>
          <p:cNvGrpSpPr/>
          <p:nvPr/>
        </p:nvGrpSpPr>
        <p:grpSpPr>
          <a:xfrm>
            <a:off x="2848433" y="2437484"/>
            <a:ext cx="6471965" cy="1330070"/>
            <a:chOff x="2848433" y="2437484"/>
            <a:chExt cx="6471965" cy="13300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E610EF-BC46-418E-ADF1-8A03C04B5FE7}"/>
                </a:ext>
              </a:extLst>
            </p:cNvPr>
            <p:cNvSpPr txBox="1"/>
            <p:nvPr/>
          </p:nvSpPr>
          <p:spPr>
            <a:xfrm>
              <a:off x="2848433" y="2437484"/>
              <a:ext cx="6412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spc="600" dirty="0">
                  <a:solidFill>
                    <a:srgbClr val="FFFFFC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DONG</a:t>
              </a:r>
              <a:r>
                <a:rPr lang="en-US" altLang="ko-KR" sz="7200" spc="600" dirty="0">
                  <a:solidFill>
                    <a:srgbClr val="FFFDCD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-</a:t>
              </a:r>
              <a:r>
                <a:rPr lang="en-US" altLang="ko-KR" sz="7200" spc="600" dirty="0">
                  <a:solidFill>
                    <a:srgbClr val="FFFFFC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EE30DC-9900-4D73-B047-B9C7C847D453}"/>
                </a:ext>
              </a:extLst>
            </p:cNvPr>
            <p:cNvSpPr txBox="1"/>
            <p:nvPr/>
          </p:nvSpPr>
          <p:spPr>
            <a:xfrm>
              <a:off x="2907459" y="3429000"/>
              <a:ext cx="6412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1600" dirty="0">
                  <a:solidFill>
                    <a:srgbClr val="FFFFFC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UNIVER SITY</a:t>
              </a:r>
              <a:endParaRPr lang="ko-KR" altLang="en-US" sz="1600" spc="1600" dirty="0">
                <a:solidFill>
                  <a:srgbClr val="FFFFFC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9F3DFE-AC4C-4F1F-93DB-54CB3C4E2E7D}"/>
              </a:ext>
            </a:extLst>
          </p:cNvPr>
          <p:cNvSpPr txBox="1"/>
          <p:nvPr/>
        </p:nvSpPr>
        <p:spPr>
          <a:xfrm>
            <a:off x="2716509" y="6119767"/>
            <a:ext cx="641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1500" dirty="0" err="1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홍길동｜</a:t>
            </a:r>
            <a:r>
              <a:rPr lang="ko-KR" altLang="en-US" sz="1200" spc="300" dirty="0" err="1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학</a:t>
            </a:r>
            <a:r>
              <a:rPr lang="ko-KR" altLang="en-US" sz="1200" spc="300" dirty="0">
                <a:solidFill>
                  <a:srgbClr val="0317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B0604020202020204" pitchFamily="2" charset="-79"/>
              </a:rPr>
              <a:t> 번</a:t>
            </a:r>
            <a:endParaRPr lang="en-US" altLang="ko-KR" sz="1200" spc="300" dirty="0">
              <a:solidFill>
                <a:srgbClr val="0317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739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70E16B94-E483-4828-8AC0-A6DB9D0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346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AC373-F31A-47E6-85C0-D3747D5AE8FA}"/>
              </a:ext>
            </a:extLst>
          </p:cNvPr>
          <p:cNvSpPr txBox="1"/>
          <p:nvPr/>
        </p:nvSpPr>
        <p:spPr>
          <a:xfrm>
            <a:off x="935917" y="1494317"/>
            <a:ext cx="4931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</a:t>
            </a:r>
            <a:r>
              <a:rPr lang="en-US" altLang="ko-KR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2000">
                      <a:srgbClr val="FFF989"/>
                    </a:gs>
                    <a:gs pos="95000">
                      <a:srgbClr val="FFFDD5"/>
                    </a:gs>
                  </a:gsLst>
                  <a:lin ang="36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</a:t>
            </a:r>
            <a:r>
              <a:rPr lang="en-US" altLang="ko-K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NTENTS</a:t>
            </a:r>
            <a:endParaRPr lang="ko-KR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D4A37-6C8B-4015-897B-93B307D2810B}"/>
              </a:ext>
            </a:extLst>
          </p:cNvPr>
          <p:cNvSpPr txBox="1"/>
          <p:nvPr/>
        </p:nvSpPr>
        <p:spPr>
          <a:xfrm>
            <a:off x="972572" y="361967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FFFC"/>
                </a:solidFill>
                <a:latin typeface="Arial Black" panose="020B0A04020102020204" pitchFamily="34" charset="0"/>
              </a:rPr>
              <a:t>01</a:t>
            </a:r>
            <a:endParaRPr lang="ko-KR" altLang="en-US" sz="6000" dirty="0">
              <a:solidFill>
                <a:srgbClr val="FFFFFC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CDE8D-1855-45C9-B4D0-FC34D0EAC440}"/>
              </a:ext>
            </a:extLst>
          </p:cNvPr>
          <p:cNvSpPr txBox="1"/>
          <p:nvPr/>
        </p:nvSpPr>
        <p:spPr>
          <a:xfrm>
            <a:off x="1054708" y="461739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A7350-CF43-4809-BF3B-A37657F346D7}"/>
              </a:ext>
            </a:extLst>
          </p:cNvPr>
          <p:cNvSpPr txBox="1"/>
          <p:nvPr/>
        </p:nvSpPr>
        <p:spPr>
          <a:xfrm>
            <a:off x="3761139" y="461739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F4EBB-78E6-4246-80A7-C5378A900F3D}"/>
              </a:ext>
            </a:extLst>
          </p:cNvPr>
          <p:cNvSpPr txBox="1"/>
          <p:nvPr/>
        </p:nvSpPr>
        <p:spPr>
          <a:xfrm>
            <a:off x="6712251" y="461739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8DD589-799B-4BC4-99EF-4CB8764D95BF}"/>
              </a:ext>
            </a:extLst>
          </p:cNvPr>
          <p:cNvSpPr txBox="1"/>
          <p:nvPr/>
        </p:nvSpPr>
        <p:spPr>
          <a:xfrm>
            <a:off x="9663363" y="461739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 입력하세요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508E4-B84B-4018-B53C-B1ADE6994019}"/>
              </a:ext>
            </a:extLst>
          </p:cNvPr>
          <p:cNvSpPr txBox="1"/>
          <p:nvPr/>
        </p:nvSpPr>
        <p:spPr>
          <a:xfrm>
            <a:off x="3719732" y="361967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FFFC"/>
                </a:solidFill>
                <a:latin typeface="Arial Black" panose="020B0A04020102020204" pitchFamily="34" charset="0"/>
              </a:rPr>
              <a:t>02</a:t>
            </a:r>
            <a:endParaRPr lang="ko-KR" altLang="en-US" sz="6000" dirty="0">
              <a:solidFill>
                <a:srgbClr val="FFFFFC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DEE50-9435-4451-8FE9-322F589BA3D8}"/>
              </a:ext>
            </a:extLst>
          </p:cNvPr>
          <p:cNvSpPr txBox="1"/>
          <p:nvPr/>
        </p:nvSpPr>
        <p:spPr>
          <a:xfrm>
            <a:off x="6651850" y="361967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FFFC"/>
                </a:solidFill>
                <a:latin typeface="Arial Black" panose="020B0A04020102020204" pitchFamily="34" charset="0"/>
              </a:rPr>
              <a:t>03</a:t>
            </a:r>
            <a:endParaRPr lang="ko-KR" altLang="en-US" sz="6000" dirty="0">
              <a:solidFill>
                <a:srgbClr val="FFFFFC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E8A9B-BD39-4DFE-B75A-45332DC0B3B0}"/>
              </a:ext>
            </a:extLst>
          </p:cNvPr>
          <p:cNvSpPr txBox="1"/>
          <p:nvPr/>
        </p:nvSpPr>
        <p:spPr>
          <a:xfrm>
            <a:off x="9560940" y="3619678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FFFC"/>
                </a:solidFill>
                <a:latin typeface="Arial Black" panose="020B0A04020102020204" pitchFamily="34" charset="0"/>
              </a:rPr>
              <a:t>04</a:t>
            </a:r>
            <a:endParaRPr lang="ko-KR" altLang="en-US" sz="6000" dirty="0">
              <a:solidFill>
                <a:srgbClr val="FFFFFC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9299B3-105F-4774-93F9-38D6360D3680}"/>
              </a:ext>
            </a:extLst>
          </p:cNvPr>
          <p:cNvSpPr txBox="1"/>
          <p:nvPr/>
        </p:nvSpPr>
        <p:spPr>
          <a:xfrm>
            <a:off x="1064233" y="4994966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AE28F7-E8C4-4158-95E0-536965A41288}"/>
              </a:ext>
            </a:extLst>
          </p:cNvPr>
          <p:cNvSpPr txBox="1"/>
          <p:nvPr/>
        </p:nvSpPr>
        <p:spPr>
          <a:xfrm>
            <a:off x="3770664" y="4994966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150CA7-9618-415F-A986-11A65B281AE0}"/>
              </a:ext>
            </a:extLst>
          </p:cNvPr>
          <p:cNvSpPr txBox="1"/>
          <p:nvPr/>
        </p:nvSpPr>
        <p:spPr>
          <a:xfrm>
            <a:off x="6712251" y="4994966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8FF0E-6F37-4A74-8F31-8F5F7876E65E}"/>
              </a:ext>
            </a:extLst>
          </p:cNvPr>
          <p:cNvSpPr txBox="1"/>
          <p:nvPr/>
        </p:nvSpPr>
        <p:spPr>
          <a:xfrm>
            <a:off x="9691938" y="4994966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31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5126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소제목을 입력하세요</a:t>
            </a:r>
            <a:r>
              <a:rPr lang="en-US" altLang="ko-KR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4400" dirty="0">
              <a:solidFill>
                <a:srgbClr val="03173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BCB3D-4260-4874-A57E-698F1B71216A}"/>
              </a:ext>
            </a:extLst>
          </p:cNvPr>
          <p:cNvSpPr txBox="1"/>
          <p:nvPr/>
        </p:nvSpPr>
        <p:spPr>
          <a:xfrm>
            <a:off x="886385" y="461850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FFFFF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01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687DED-C259-4E11-84D2-7B5CCA2F3B53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3C6AA017-C987-40EE-9E16-E923FB70F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2087" y="2167545"/>
            <a:ext cx="4760713" cy="2820293"/>
          </a:xfrm>
          <a:custGeom>
            <a:avLst/>
            <a:gdLst/>
            <a:ahLst/>
            <a:cxnLst/>
            <a:rect l="l" t="t" r="r" b="b"/>
            <a:pathLst>
              <a:path w="4760713" h="2820293">
                <a:moveTo>
                  <a:pt x="1106909" y="504155"/>
                </a:moveTo>
                <a:cubicBezTo>
                  <a:pt x="981645" y="504155"/>
                  <a:pt x="891108" y="567717"/>
                  <a:pt x="835298" y="694841"/>
                </a:cubicBezTo>
                <a:cubicBezTo>
                  <a:pt x="779487" y="821966"/>
                  <a:pt x="751582" y="1057300"/>
                  <a:pt x="751582" y="1400845"/>
                </a:cubicBezTo>
                <a:cubicBezTo>
                  <a:pt x="751582" y="1748110"/>
                  <a:pt x="782278" y="1985305"/>
                  <a:pt x="843669" y="2112429"/>
                </a:cubicBezTo>
                <a:cubicBezTo>
                  <a:pt x="905061" y="2239553"/>
                  <a:pt x="994048" y="2303115"/>
                  <a:pt x="1110630" y="2303115"/>
                </a:cubicBezTo>
                <a:cubicBezTo>
                  <a:pt x="1187524" y="2303115"/>
                  <a:pt x="1254187" y="2276140"/>
                  <a:pt x="1310618" y="2222190"/>
                </a:cubicBezTo>
                <a:cubicBezTo>
                  <a:pt x="1367048" y="2168240"/>
                  <a:pt x="1408596" y="2082974"/>
                  <a:pt x="1435261" y="1966391"/>
                </a:cubicBezTo>
                <a:cubicBezTo>
                  <a:pt x="1461926" y="1849810"/>
                  <a:pt x="1475258" y="1668115"/>
                  <a:pt x="1475258" y="1421309"/>
                </a:cubicBezTo>
                <a:cubicBezTo>
                  <a:pt x="1475258" y="1059160"/>
                  <a:pt x="1444563" y="815764"/>
                  <a:pt x="1383171" y="691121"/>
                </a:cubicBezTo>
                <a:cubicBezTo>
                  <a:pt x="1321780" y="566477"/>
                  <a:pt x="1229692" y="504155"/>
                  <a:pt x="1106909" y="504155"/>
                </a:cubicBezTo>
                <a:close/>
                <a:moveTo>
                  <a:pt x="3642642" y="0"/>
                </a:moveTo>
                <a:cubicBezTo>
                  <a:pt x="3909293" y="0"/>
                  <a:pt x="4116722" y="30386"/>
                  <a:pt x="4264930" y="91157"/>
                </a:cubicBezTo>
                <a:cubicBezTo>
                  <a:pt x="4413138" y="151929"/>
                  <a:pt x="4529720" y="245257"/>
                  <a:pt x="4614676" y="371140"/>
                </a:cubicBezTo>
                <a:cubicBezTo>
                  <a:pt x="4699631" y="497024"/>
                  <a:pt x="4742110" y="638101"/>
                  <a:pt x="4742110" y="794370"/>
                </a:cubicBezTo>
                <a:cubicBezTo>
                  <a:pt x="4742110" y="960562"/>
                  <a:pt x="4693431" y="1119312"/>
                  <a:pt x="4596073" y="1270620"/>
                </a:cubicBezTo>
                <a:cubicBezTo>
                  <a:pt x="4498714" y="1421929"/>
                  <a:pt x="4321671" y="1588120"/>
                  <a:pt x="4064942" y="1769194"/>
                </a:cubicBezTo>
                <a:cubicBezTo>
                  <a:pt x="3912393" y="1874614"/>
                  <a:pt x="3810384" y="1948408"/>
                  <a:pt x="3758914" y="1990576"/>
                </a:cubicBezTo>
                <a:cubicBezTo>
                  <a:pt x="3707445" y="2032744"/>
                  <a:pt x="3646983" y="2087935"/>
                  <a:pt x="3577530" y="2156147"/>
                </a:cubicBezTo>
                <a:lnTo>
                  <a:pt x="4760713" y="2156147"/>
                </a:lnTo>
                <a:lnTo>
                  <a:pt x="4760713" y="2773784"/>
                </a:lnTo>
                <a:lnTo>
                  <a:pt x="2487364" y="2773784"/>
                </a:lnTo>
                <a:cubicBezTo>
                  <a:pt x="2513409" y="2549302"/>
                  <a:pt x="2592474" y="2338152"/>
                  <a:pt x="2724559" y="2140334"/>
                </a:cubicBezTo>
                <a:cubicBezTo>
                  <a:pt x="2856644" y="1942517"/>
                  <a:pt x="3104381" y="1709043"/>
                  <a:pt x="3467769" y="1439912"/>
                </a:cubicBezTo>
                <a:cubicBezTo>
                  <a:pt x="3689771" y="1274961"/>
                  <a:pt x="3831778" y="1149697"/>
                  <a:pt x="3893790" y="1064121"/>
                </a:cubicBezTo>
                <a:cubicBezTo>
                  <a:pt x="3955801" y="978545"/>
                  <a:pt x="3986807" y="897310"/>
                  <a:pt x="3986807" y="820415"/>
                </a:cubicBezTo>
                <a:cubicBezTo>
                  <a:pt x="3986807" y="737319"/>
                  <a:pt x="3956111" y="666316"/>
                  <a:pt x="3894720" y="607405"/>
                </a:cubicBezTo>
                <a:cubicBezTo>
                  <a:pt x="3833329" y="548494"/>
                  <a:pt x="3756124" y="519038"/>
                  <a:pt x="3663106" y="519038"/>
                </a:cubicBezTo>
                <a:cubicBezTo>
                  <a:pt x="3566368" y="519038"/>
                  <a:pt x="3487303" y="549424"/>
                  <a:pt x="3425911" y="610195"/>
                </a:cubicBezTo>
                <a:cubicBezTo>
                  <a:pt x="3364520" y="670967"/>
                  <a:pt x="3323282" y="778247"/>
                  <a:pt x="3302198" y="932036"/>
                </a:cubicBezTo>
                <a:lnTo>
                  <a:pt x="2543175" y="870645"/>
                </a:lnTo>
                <a:cubicBezTo>
                  <a:pt x="2572940" y="657324"/>
                  <a:pt x="2627511" y="490823"/>
                  <a:pt x="2706885" y="371140"/>
                </a:cubicBezTo>
                <a:cubicBezTo>
                  <a:pt x="2786261" y="251457"/>
                  <a:pt x="2898191" y="159680"/>
                  <a:pt x="3042679" y="95808"/>
                </a:cubicBezTo>
                <a:cubicBezTo>
                  <a:pt x="3187167" y="31936"/>
                  <a:pt x="3387154" y="0"/>
                  <a:pt x="3642642" y="0"/>
                </a:cubicBezTo>
                <a:close/>
                <a:moveTo>
                  <a:pt x="1132954" y="0"/>
                </a:moveTo>
                <a:cubicBezTo>
                  <a:pt x="1316509" y="0"/>
                  <a:pt x="1467197" y="22634"/>
                  <a:pt x="1585019" y="67903"/>
                </a:cubicBezTo>
                <a:cubicBezTo>
                  <a:pt x="1702841" y="113172"/>
                  <a:pt x="1798959" y="172083"/>
                  <a:pt x="1873373" y="244636"/>
                </a:cubicBezTo>
                <a:cubicBezTo>
                  <a:pt x="1947788" y="317190"/>
                  <a:pt x="2006389" y="393464"/>
                  <a:pt x="2049177" y="473460"/>
                </a:cubicBezTo>
                <a:cubicBezTo>
                  <a:pt x="2091965" y="553455"/>
                  <a:pt x="2126381" y="646782"/>
                  <a:pt x="2152427" y="753443"/>
                </a:cubicBezTo>
                <a:cubicBezTo>
                  <a:pt x="2203276" y="956841"/>
                  <a:pt x="2228701" y="1168921"/>
                  <a:pt x="2228701" y="1389683"/>
                </a:cubicBezTo>
                <a:cubicBezTo>
                  <a:pt x="2228701" y="1884536"/>
                  <a:pt x="2144985" y="2246684"/>
                  <a:pt x="1977553" y="2476128"/>
                </a:cubicBezTo>
                <a:cubicBezTo>
                  <a:pt x="1810122" y="2705571"/>
                  <a:pt x="1521767" y="2820293"/>
                  <a:pt x="1112490" y="2820293"/>
                </a:cubicBezTo>
                <a:cubicBezTo>
                  <a:pt x="883047" y="2820293"/>
                  <a:pt x="697632" y="2783706"/>
                  <a:pt x="556245" y="2710532"/>
                </a:cubicBezTo>
                <a:cubicBezTo>
                  <a:pt x="414858" y="2637358"/>
                  <a:pt x="298896" y="2530078"/>
                  <a:pt x="208359" y="2388691"/>
                </a:cubicBezTo>
                <a:cubicBezTo>
                  <a:pt x="142627" y="2288232"/>
                  <a:pt x="91467" y="2150876"/>
                  <a:pt x="54880" y="1976623"/>
                </a:cubicBezTo>
                <a:cubicBezTo>
                  <a:pt x="18293" y="1802371"/>
                  <a:pt x="0" y="1609824"/>
                  <a:pt x="0" y="1398984"/>
                </a:cubicBezTo>
                <a:cubicBezTo>
                  <a:pt x="0" y="880566"/>
                  <a:pt x="93327" y="517798"/>
                  <a:pt x="279983" y="310679"/>
                </a:cubicBezTo>
                <a:cubicBezTo>
                  <a:pt x="466638" y="103560"/>
                  <a:pt x="750962" y="0"/>
                  <a:pt x="1132954" y="0"/>
                </a:cubicBezTo>
                <a:close/>
              </a:path>
            </a:pathLst>
          </a:custGeom>
        </p:spPr>
      </p:pic>
      <p:pic>
        <p:nvPicPr>
          <p:cNvPr id="10" name="그림 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A2208F46-FC37-46EE-B270-69574C3F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9B530-06D9-4FAC-8D23-485F048EF6C3}"/>
              </a:ext>
            </a:extLst>
          </p:cNvPr>
          <p:cNvSpPr txBox="1"/>
          <p:nvPr/>
        </p:nvSpPr>
        <p:spPr>
          <a:xfrm>
            <a:off x="770910" y="3762821"/>
            <a:ext cx="5126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소제목을 입력하세요</a:t>
            </a:r>
            <a:r>
              <a:rPr lang="en-US" altLang="ko-KR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4400" dirty="0">
              <a:solidFill>
                <a:srgbClr val="03173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53201-038D-488C-9BA3-5A63961945B5}"/>
              </a:ext>
            </a:extLst>
          </p:cNvPr>
          <p:cNvSpPr txBox="1"/>
          <p:nvPr/>
        </p:nvSpPr>
        <p:spPr>
          <a:xfrm>
            <a:off x="886385" y="461850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FFFFF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15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6F06FF-21FD-49FE-8D3F-CE834242085F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8678057E-7032-43EC-BB50-6FC507C62E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4882" y="2164612"/>
            <a:ext cx="4773736" cy="2820293"/>
          </a:xfrm>
          <a:custGeom>
            <a:avLst/>
            <a:gdLst>
              <a:gd name="connsiteX0" fmla="*/ 1106909 w 4773736"/>
              <a:gd name="connsiteY0" fmla="*/ 504155 h 2820293"/>
              <a:gd name="connsiteX1" fmla="*/ 835298 w 4773736"/>
              <a:gd name="connsiteY1" fmla="*/ 694841 h 2820293"/>
              <a:gd name="connsiteX2" fmla="*/ 751582 w 4773736"/>
              <a:gd name="connsiteY2" fmla="*/ 1400845 h 2820293"/>
              <a:gd name="connsiteX3" fmla="*/ 843669 w 4773736"/>
              <a:gd name="connsiteY3" fmla="*/ 2112429 h 2820293"/>
              <a:gd name="connsiteX4" fmla="*/ 1110630 w 4773736"/>
              <a:gd name="connsiteY4" fmla="*/ 2303115 h 2820293"/>
              <a:gd name="connsiteX5" fmla="*/ 1310618 w 4773736"/>
              <a:gd name="connsiteY5" fmla="*/ 2222190 h 2820293"/>
              <a:gd name="connsiteX6" fmla="*/ 1435261 w 4773736"/>
              <a:gd name="connsiteY6" fmla="*/ 1966391 h 2820293"/>
              <a:gd name="connsiteX7" fmla="*/ 1475258 w 4773736"/>
              <a:gd name="connsiteY7" fmla="*/ 1421309 h 2820293"/>
              <a:gd name="connsiteX8" fmla="*/ 1383171 w 4773736"/>
              <a:gd name="connsiteY8" fmla="*/ 691121 h 2820293"/>
              <a:gd name="connsiteX9" fmla="*/ 1106909 w 4773736"/>
              <a:gd name="connsiteY9" fmla="*/ 504155 h 2820293"/>
              <a:gd name="connsiteX10" fmla="*/ 3624039 w 4773736"/>
              <a:gd name="connsiteY10" fmla="*/ 0 h 2820293"/>
              <a:gd name="connsiteX11" fmla="*/ 4396084 w 4773736"/>
              <a:gd name="connsiteY11" fmla="*/ 199058 h 2820293"/>
              <a:gd name="connsiteX12" fmla="*/ 4634210 w 4773736"/>
              <a:gd name="connsiteY12" fmla="*/ 699492 h 2820293"/>
              <a:gd name="connsiteX13" fmla="*/ 4537472 w 4773736"/>
              <a:gd name="connsiteY13" fmla="*/ 1019473 h 2820293"/>
              <a:gd name="connsiteX14" fmla="*/ 4245396 w 4773736"/>
              <a:gd name="connsiteY14" fmla="*/ 1270620 h 2820293"/>
              <a:gd name="connsiteX15" fmla="*/ 4487242 w 4773736"/>
              <a:gd name="connsiteY15" fmla="*/ 1361777 h 2820293"/>
              <a:gd name="connsiteX16" fmla="*/ 4698392 w 4773736"/>
              <a:gd name="connsiteY16" fmla="*/ 1582229 h 2820293"/>
              <a:gd name="connsiteX17" fmla="*/ 4773736 w 4773736"/>
              <a:gd name="connsiteY17" fmla="*/ 1908721 h 2820293"/>
              <a:gd name="connsiteX18" fmla="*/ 4649092 w 4773736"/>
              <a:gd name="connsiteY18" fmla="*/ 2365437 h 2820293"/>
              <a:gd name="connsiteX19" fmla="*/ 4290044 w 4773736"/>
              <a:gd name="connsiteY19" fmla="*/ 2702160 h 2820293"/>
              <a:gd name="connsiteX20" fmla="*/ 3674268 w 4773736"/>
              <a:gd name="connsiteY20" fmla="*/ 2820293 h 2820293"/>
              <a:gd name="connsiteX21" fmla="*/ 3087328 w 4773736"/>
              <a:gd name="connsiteY21" fmla="*/ 2732856 h 2820293"/>
              <a:gd name="connsiteX22" fmla="*/ 2733860 w 4773736"/>
              <a:gd name="connsiteY22" fmla="*/ 2477058 h 2820293"/>
              <a:gd name="connsiteX23" fmla="*/ 2520850 w 4773736"/>
              <a:gd name="connsiteY23" fmla="*/ 2053828 h 2820293"/>
              <a:gd name="connsiteX24" fmla="*/ 3278014 w 4773736"/>
              <a:gd name="connsiteY24" fmla="*/ 1953369 h 2820293"/>
              <a:gd name="connsiteX25" fmla="*/ 3416610 w 4773736"/>
              <a:gd name="connsiteY25" fmla="*/ 2270559 h 2820293"/>
              <a:gd name="connsiteX26" fmla="*/ 3655665 w 4773736"/>
              <a:gd name="connsiteY26" fmla="*/ 2358926 h 2820293"/>
              <a:gd name="connsiteX27" fmla="*/ 3909603 w 4773736"/>
              <a:gd name="connsiteY27" fmla="*/ 2247305 h 2820293"/>
              <a:gd name="connsiteX28" fmla="*/ 4010992 w 4773736"/>
              <a:gd name="connsiteY28" fmla="*/ 1949648 h 2820293"/>
              <a:gd name="connsiteX29" fmla="*/ 3913324 w 4773736"/>
              <a:gd name="connsiteY29" fmla="*/ 1655713 h 2820293"/>
              <a:gd name="connsiteX30" fmla="*/ 3648224 w 4773736"/>
              <a:gd name="connsiteY30" fmla="*/ 1551533 h 2820293"/>
              <a:gd name="connsiteX31" fmla="*/ 3402657 w 4773736"/>
              <a:gd name="connsiteY31" fmla="*/ 1596181 h 2820293"/>
              <a:gd name="connsiteX32" fmla="*/ 3441724 w 4773736"/>
              <a:gd name="connsiteY32" fmla="*/ 1054819 h 2820293"/>
              <a:gd name="connsiteX33" fmla="*/ 3540323 w 4773736"/>
              <a:gd name="connsiteY33" fmla="*/ 1064121 h 2820293"/>
              <a:gd name="connsiteX34" fmla="*/ 3788680 w 4773736"/>
              <a:gd name="connsiteY34" fmla="*/ 969243 h 2820293"/>
              <a:gd name="connsiteX35" fmla="*/ 3888209 w 4773736"/>
              <a:gd name="connsiteY35" fmla="*/ 744141 h 2820293"/>
              <a:gd name="connsiteX36" fmla="*/ 3813795 w 4773736"/>
              <a:gd name="connsiteY36" fmla="*/ 545083 h 2820293"/>
              <a:gd name="connsiteX37" fmla="*/ 3609156 w 4773736"/>
              <a:gd name="connsiteY37" fmla="*/ 470669 h 2820293"/>
              <a:gd name="connsiteX38" fmla="*/ 3391495 w 4773736"/>
              <a:gd name="connsiteY38" fmla="*/ 551594 h 2820293"/>
              <a:gd name="connsiteX39" fmla="*/ 3278014 w 4773736"/>
              <a:gd name="connsiteY39" fmla="*/ 835298 h 2820293"/>
              <a:gd name="connsiteX40" fmla="*/ 2561778 w 4773736"/>
              <a:gd name="connsiteY40" fmla="*/ 706934 h 2820293"/>
              <a:gd name="connsiteX41" fmla="*/ 2905013 w 4773736"/>
              <a:gd name="connsiteY41" fmla="*/ 182315 h 2820293"/>
              <a:gd name="connsiteX42" fmla="*/ 3624039 w 4773736"/>
              <a:gd name="connsiteY42" fmla="*/ 0 h 2820293"/>
              <a:gd name="connsiteX43" fmla="*/ 1132954 w 4773736"/>
              <a:gd name="connsiteY43" fmla="*/ 0 h 2820293"/>
              <a:gd name="connsiteX44" fmla="*/ 1585019 w 4773736"/>
              <a:gd name="connsiteY44" fmla="*/ 67903 h 2820293"/>
              <a:gd name="connsiteX45" fmla="*/ 1873374 w 4773736"/>
              <a:gd name="connsiteY45" fmla="*/ 244636 h 2820293"/>
              <a:gd name="connsiteX46" fmla="*/ 2049177 w 4773736"/>
              <a:gd name="connsiteY46" fmla="*/ 473460 h 2820293"/>
              <a:gd name="connsiteX47" fmla="*/ 2152426 w 4773736"/>
              <a:gd name="connsiteY47" fmla="*/ 753443 h 2820293"/>
              <a:gd name="connsiteX48" fmla="*/ 2228701 w 4773736"/>
              <a:gd name="connsiteY48" fmla="*/ 1389683 h 2820293"/>
              <a:gd name="connsiteX49" fmla="*/ 1977553 w 4773736"/>
              <a:gd name="connsiteY49" fmla="*/ 2476128 h 2820293"/>
              <a:gd name="connsiteX50" fmla="*/ 1112490 w 4773736"/>
              <a:gd name="connsiteY50" fmla="*/ 2820293 h 2820293"/>
              <a:gd name="connsiteX51" fmla="*/ 556245 w 4773736"/>
              <a:gd name="connsiteY51" fmla="*/ 2710532 h 2820293"/>
              <a:gd name="connsiteX52" fmla="*/ 208359 w 4773736"/>
              <a:gd name="connsiteY52" fmla="*/ 2388691 h 2820293"/>
              <a:gd name="connsiteX53" fmla="*/ 54880 w 4773736"/>
              <a:gd name="connsiteY53" fmla="*/ 1976623 h 2820293"/>
              <a:gd name="connsiteX54" fmla="*/ 0 w 4773736"/>
              <a:gd name="connsiteY54" fmla="*/ 1398984 h 2820293"/>
              <a:gd name="connsiteX55" fmla="*/ 279983 w 4773736"/>
              <a:gd name="connsiteY55" fmla="*/ 310679 h 2820293"/>
              <a:gd name="connsiteX56" fmla="*/ 1132954 w 4773736"/>
              <a:gd name="connsiteY56" fmla="*/ 0 h 28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773736" h="2820293">
                <a:moveTo>
                  <a:pt x="1106909" y="504155"/>
                </a:moveTo>
                <a:cubicBezTo>
                  <a:pt x="981645" y="504155"/>
                  <a:pt x="891108" y="567717"/>
                  <a:pt x="835298" y="694841"/>
                </a:cubicBezTo>
                <a:cubicBezTo>
                  <a:pt x="779487" y="821966"/>
                  <a:pt x="751582" y="1057300"/>
                  <a:pt x="751582" y="1400845"/>
                </a:cubicBezTo>
                <a:cubicBezTo>
                  <a:pt x="751582" y="1748110"/>
                  <a:pt x="782278" y="1985305"/>
                  <a:pt x="843669" y="2112429"/>
                </a:cubicBezTo>
                <a:cubicBezTo>
                  <a:pt x="905061" y="2239553"/>
                  <a:pt x="994048" y="2303115"/>
                  <a:pt x="1110630" y="2303115"/>
                </a:cubicBezTo>
                <a:cubicBezTo>
                  <a:pt x="1187524" y="2303115"/>
                  <a:pt x="1254187" y="2276140"/>
                  <a:pt x="1310618" y="2222190"/>
                </a:cubicBezTo>
                <a:cubicBezTo>
                  <a:pt x="1367048" y="2168240"/>
                  <a:pt x="1408596" y="2082974"/>
                  <a:pt x="1435261" y="1966391"/>
                </a:cubicBezTo>
                <a:cubicBezTo>
                  <a:pt x="1461926" y="1849810"/>
                  <a:pt x="1475258" y="1668115"/>
                  <a:pt x="1475258" y="1421309"/>
                </a:cubicBezTo>
                <a:cubicBezTo>
                  <a:pt x="1475258" y="1059160"/>
                  <a:pt x="1444563" y="815764"/>
                  <a:pt x="1383171" y="691121"/>
                </a:cubicBezTo>
                <a:cubicBezTo>
                  <a:pt x="1321780" y="566477"/>
                  <a:pt x="1229692" y="504155"/>
                  <a:pt x="1106909" y="504155"/>
                </a:cubicBezTo>
                <a:close/>
                <a:moveTo>
                  <a:pt x="3624039" y="0"/>
                </a:moveTo>
                <a:cubicBezTo>
                  <a:pt x="3979986" y="0"/>
                  <a:pt x="4237335" y="66352"/>
                  <a:pt x="4396084" y="199058"/>
                </a:cubicBezTo>
                <a:cubicBezTo>
                  <a:pt x="4554834" y="331763"/>
                  <a:pt x="4634210" y="498574"/>
                  <a:pt x="4634210" y="699492"/>
                </a:cubicBezTo>
                <a:cubicBezTo>
                  <a:pt x="4634210" y="817315"/>
                  <a:pt x="4601964" y="923975"/>
                  <a:pt x="4537472" y="1019473"/>
                </a:cubicBezTo>
                <a:cubicBezTo>
                  <a:pt x="4472979" y="1114971"/>
                  <a:pt x="4375621" y="1198687"/>
                  <a:pt x="4245396" y="1270620"/>
                </a:cubicBezTo>
                <a:cubicBezTo>
                  <a:pt x="4350816" y="1296665"/>
                  <a:pt x="4431432" y="1327051"/>
                  <a:pt x="4487242" y="1361777"/>
                </a:cubicBezTo>
                <a:cubicBezTo>
                  <a:pt x="4577779" y="1417588"/>
                  <a:pt x="4648162" y="1491072"/>
                  <a:pt x="4698392" y="1582229"/>
                </a:cubicBezTo>
                <a:cubicBezTo>
                  <a:pt x="4748621" y="1673386"/>
                  <a:pt x="4773736" y="1782217"/>
                  <a:pt x="4773736" y="1908721"/>
                </a:cubicBezTo>
                <a:cubicBezTo>
                  <a:pt x="4773736" y="2067471"/>
                  <a:pt x="4732188" y="2219709"/>
                  <a:pt x="4649092" y="2365437"/>
                </a:cubicBezTo>
                <a:cubicBezTo>
                  <a:pt x="4565997" y="2511165"/>
                  <a:pt x="4446314" y="2623406"/>
                  <a:pt x="4290044" y="2702160"/>
                </a:cubicBezTo>
                <a:cubicBezTo>
                  <a:pt x="4133775" y="2780916"/>
                  <a:pt x="3928516" y="2820293"/>
                  <a:pt x="3674268" y="2820293"/>
                </a:cubicBezTo>
                <a:cubicBezTo>
                  <a:pt x="3426222" y="2820293"/>
                  <a:pt x="3230574" y="2791147"/>
                  <a:pt x="3087328" y="2732856"/>
                </a:cubicBezTo>
                <a:cubicBezTo>
                  <a:pt x="2944080" y="2674565"/>
                  <a:pt x="2826258" y="2589299"/>
                  <a:pt x="2733860" y="2477058"/>
                </a:cubicBezTo>
                <a:cubicBezTo>
                  <a:pt x="2641463" y="2364817"/>
                  <a:pt x="2570460" y="2223740"/>
                  <a:pt x="2520850" y="2053828"/>
                </a:cubicBezTo>
                <a:lnTo>
                  <a:pt x="3278014" y="1953369"/>
                </a:lnTo>
                <a:cubicBezTo>
                  <a:pt x="3307779" y="2105918"/>
                  <a:pt x="3353978" y="2211648"/>
                  <a:pt x="3416610" y="2270559"/>
                </a:cubicBezTo>
                <a:cubicBezTo>
                  <a:pt x="3479242" y="2329470"/>
                  <a:pt x="3558926" y="2358926"/>
                  <a:pt x="3655665" y="2358926"/>
                </a:cubicBezTo>
                <a:cubicBezTo>
                  <a:pt x="3757364" y="2358926"/>
                  <a:pt x="3842010" y="2321719"/>
                  <a:pt x="3909603" y="2247305"/>
                </a:cubicBezTo>
                <a:cubicBezTo>
                  <a:pt x="3977196" y="2172890"/>
                  <a:pt x="4010992" y="2073672"/>
                  <a:pt x="4010992" y="1949648"/>
                </a:cubicBezTo>
                <a:cubicBezTo>
                  <a:pt x="4010992" y="1823144"/>
                  <a:pt x="3978436" y="1725166"/>
                  <a:pt x="3913324" y="1655713"/>
                </a:cubicBezTo>
                <a:cubicBezTo>
                  <a:pt x="3848211" y="1586260"/>
                  <a:pt x="3759844" y="1551533"/>
                  <a:pt x="3648224" y="1551533"/>
                </a:cubicBezTo>
                <a:cubicBezTo>
                  <a:pt x="3588692" y="1551533"/>
                  <a:pt x="3506837" y="1566416"/>
                  <a:pt x="3402657" y="1596181"/>
                </a:cubicBezTo>
                <a:lnTo>
                  <a:pt x="3441724" y="1054819"/>
                </a:lnTo>
                <a:cubicBezTo>
                  <a:pt x="3483892" y="1061020"/>
                  <a:pt x="3516758" y="1064121"/>
                  <a:pt x="3540323" y="1064121"/>
                </a:cubicBezTo>
                <a:cubicBezTo>
                  <a:pt x="3639542" y="1064121"/>
                  <a:pt x="3722327" y="1032495"/>
                  <a:pt x="3788680" y="969243"/>
                </a:cubicBezTo>
                <a:cubicBezTo>
                  <a:pt x="3855032" y="905991"/>
                  <a:pt x="3888209" y="830957"/>
                  <a:pt x="3888209" y="744141"/>
                </a:cubicBezTo>
                <a:cubicBezTo>
                  <a:pt x="3888209" y="661045"/>
                  <a:pt x="3863404" y="594692"/>
                  <a:pt x="3813795" y="545083"/>
                </a:cubicBezTo>
                <a:cubicBezTo>
                  <a:pt x="3764185" y="495474"/>
                  <a:pt x="3695972" y="470669"/>
                  <a:pt x="3609156" y="470669"/>
                </a:cubicBezTo>
                <a:cubicBezTo>
                  <a:pt x="3519859" y="470669"/>
                  <a:pt x="3447306" y="497644"/>
                  <a:pt x="3391495" y="551594"/>
                </a:cubicBezTo>
                <a:cubicBezTo>
                  <a:pt x="3335684" y="605544"/>
                  <a:pt x="3297857" y="700113"/>
                  <a:pt x="3278014" y="835298"/>
                </a:cubicBezTo>
                <a:lnTo>
                  <a:pt x="2561778" y="706934"/>
                </a:lnTo>
                <a:cubicBezTo>
                  <a:pt x="2621309" y="478731"/>
                  <a:pt x="2735721" y="303858"/>
                  <a:pt x="2905013" y="182315"/>
                </a:cubicBezTo>
                <a:cubicBezTo>
                  <a:pt x="3074305" y="60771"/>
                  <a:pt x="3313980" y="0"/>
                  <a:pt x="3624039" y="0"/>
                </a:cubicBezTo>
                <a:close/>
                <a:moveTo>
                  <a:pt x="1132954" y="0"/>
                </a:moveTo>
                <a:cubicBezTo>
                  <a:pt x="1316509" y="0"/>
                  <a:pt x="1467197" y="22634"/>
                  <a:pt x="1585019" y="67903"/>
                </a:cubicBezTo>
                <a:cubicBezTo>
                  <a:pt x="1702841" y="113172"/>
                  <a:pt x="1798960" y="172083"/>
                  <a:pt x="1873374" y="244636"/>
                </a:cubicBezTo>
                <a:cubicBezTo>
                  <a:pt x="1947788" y="317190"/>
                  <a:pt x="2006389" y="393464"/>
                  <a:pt x="2049177" y="473460"/>
                </a:cubicBezTo>
                <a:cubicBezTo>
                  <a:pt x="2091965" y="553455"/>
                  <a:pt x="2126382" y="646782"/>
                  <a:pt x="2152426" y="753443"/>
                </a:cubicBezTo>
                <a:cubicBezTo>
                  <a:pt x="2203276" y="956841"/>
                  <a:pt x="2228701" y="1168921"/>
                  <a:pt x="2228701" y="1389683"/>
                </a:cubicBezTo>
                <a:cubicBezTo>
                  <a:pt x="2228701" y="1884536"/>
                  <a:pt x="2144985" y="2246684"/>
                  <a:pt x="1977553" y="2476128"/>
                </a:cubicBezTo>
                <a:cubicBezTo>
                  <a:pt x="1810122" y="2705571"/>
                  <a:pt x="1521767" y="2820293"/>
                  <a:pt x="1112490" y="2820293"/>
                </a:cubicBezTo>
                <a:cubicBezTo>
                  <a:pt x="883047" y="2820293"/>
                  <a:pt x="697632" y="2783706"/>
                  <a:pt x="556245" y="2710532"/>
                </a:cubicBezTo>
                <a:cubicBezTo>
                  <a:pt x="414858" y="2637358"/>
                  <a:pt x="298896" y="2530078"/>
                  <a:pt x="208359" y="2388691"/>
                </a:cubicBezTo>
                <a:cubicBezTo>
                  <a:pt x="142627" y="2288232"/>
                  <a:pt x="91467" y="2150876"/>
                  <a:pt x="54880" y="1976623"/>
                </a:cubicBezTo>
                <a:cubicBezTo>
                  <a:pt x="18293" y="1802371"/>
                  <a:pt x="0" y="1609824"/>
                  <a:pt x="0" y="1398984"/>
                </a:cubicBezTo>
                <a:cubicBezTo>
                  <a:pt x="0" y="880566"/>
                  <a:pt x="93327" y="517798"/>
                  <a:pt x="279983" y="310679"/>
                </a:cubicBezTo>
                <a:cubicBezTo>
                  <a:pt x="466638" y="103560"/>
                  <a:pt x="750962" y="0"/>
                  <a:pt x="1132954" y="0"/>
                </a:cubicBezTo>
                <a:close/>
              </a:path>
            </a:pathLst>
          </a:custGeom>
        </p:spPr>
      </p:pic>
      <p:pic>
        <p:nvPicPr>
          <p:cNvPr id="9" name="그림 8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797B3C0E-8CF6-43B2-AF2B-5779BFE4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62D583-269D-44F7-9D8C-A57A18498EED}"/>
              </a:ext>
            </a:extLst>
          </p:cNvPr>
          <p:cNvSpPr txBox="1"/>
          <p:nvPr/>
        </p:nvSpPr>
        <p:spPr>
          <a:xfrm>
            <a:off x="770910" y="3762821"/>
            <a:ext cx="5126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소제목을 입력하세요</a:t>
            </a:r>
            <a:r>
              <a:rPr lang="en-US" altLang="ko-KR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4400" dirty="0">
              <a:solidFill>
                <a:srgbClr val="03173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EE4F3-1556-451C-8380-7BA29828024E}"/>
              </a:ext>
            </a:extLst>
          </p:cNvPr>
          <p:cNvSpPr txBox="1"/>
          <p:nvPr/>
        </p:nvSpPr>
        <p:spPr>
          <a:xfrm>
            <a:off x="886385" y="461850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FFFFF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7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7AC23D17-240F-4D1A-9331-B58095BE0E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F3243D-480A-4F66-B1B2-720D7FB899AB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545C02C9-77C4-4C52-8D74-7BE9E7148D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4650" y="2164612"/>
            <a:ext cx="4848150" cy="2820293"/>
          </a:xfrm>
          <a:custGeom>
            <a:avLst/>
            <a:gdLst/>
            <a:ahLst/>
            <a:cxnLst/>
            <a:rect l="l" t="t" r="r" b="b"/>
            <a:pathLst>
              <a:path w="4848150" h="2820293">
                <a:moveTo>
                  <a:pt x="3845421" y="817886"/>
                </a:moveTo>
                <a:lnTo>
                  <a:pt x="3116047" y="1676177"/>
                </a:lnTo>
                <a:lnTo>
                  <a:pt x="3845421" y="1676177"/>
                </a:lnTo>
                <a:close/>
                <a:moveTo>
                  <a:pt x="1106909" y="504155"/>
                </a:moveTo>
                <a:cubicBezTo>
                  <a:pt x="981645" y="504155"/>
                  <a:pt x="891108" y="567717"/>
                  <a:pt x="835298" y="694841"/>
                </a:cubicBezTo>
                <a:cubicBezTo>
                  <a:pt x="779487" y="821966"/>
                  <a:pt x="751582" y="1057300"/>
                  <a:pt x="751582" y="1400845"/>
                </a:cubicBezTo>
                <a:cubicBezTo>
                  <a:pt x="751582" y="1748110"/>
                  <a:pt x="782278" y="1985305"/>
                  <a:pt x="843669" y="2112429"/>
                </a:cubicBezTo>
                <a:cubicBezTo>
                  <a:pt x="905061" y="2239553"/>
                  <a:pt x="994048" y="2303115"/>
                  <a:pt x="1110630" y="2303115"/>
                </a:cubicBezTo>
                <a:cubicBezTo>
                  <a:pt x="1187524" y="2303115"/>
                  <a:pt x="1254187" y="2276140"/>
                  <a:pt x="1310618" y="2222190"/>
                </a:cubicBezTo>
                <a:cubicBezTo>
                  <a:pt x="1367048" y="2168240"/>
                  <a:pt x="1408596" y="2082974"/>
                  <a:pt x="1435261" y="1966391"/>
                </a:cubicBezTo>
                <a:cubicBezTo>
                  <a:pt x="1461926" y="1849810"/>
                  <a:pt x="1475259" y="1668115"/>
                  <a:pt x="1475259" y="1421309"/>
                </a:cubicBezTo>
                <a:cubicBezTo>
                  <a:pt x="1475259" y="1059160"/>
                  <a:pt x="1444563" y="815764"/>
                  <a:pt x="1383171" y="691121"/>
                </a:cubicBezTo>
                <a:cubicBezTo>
                  <a:pt x="1321780" y="566477"/>
                  <a:pt x="1229692" y="504155"/>
                  <a:pt x="1106909" y="504155"/>
                </a:cubicBezTo>
                <a:close/>
                <a:moveTo>
                  <a:pt x="3845421" y="0"/>
                </a:moveTo>
                <a:lnTo>
                  <a:pt x="4505845" y="0"/>
                </a:lnTo>
                <a:lnTo>
                  <a:pt x="4505845" y="1676177"/>
                </a:lnTo>
                <a:lnTo>
                  <a:pt x="4848150" y="1676177"/>
                </a:lnTo>
                <a:lnTo>
                  <a:pt x="4848150" y="2264048"/>
                </a:lnTo>
                <a:lnTo>
                  <a:pt x="4505845" y="2264048"/>
                </a:lnTo>
                <a:lnTo>
                  <a:pt x="4505845" y="2773784"/>
                </a:lnTo>
                <a:lnTo>
                  <a:pt x="3845421" y="2773784"/>
                </a:lnTo>
                <a:lnTo>
                  <a:pt x="3845421" y="2264048"/>
                </a:lnTo>
                <a:lnTo>
                  <a:pt x="2465040" y="2264048"/>
                </a:lnTo>
                <a:lnTo>
                  <a:pt x="2465040" y="1640830"/>
                </a:lnTo>
                <a:close/>
                <a:moveTo>
                  <a:pt x="1132954" y="0"/>
                </a:moveTo>
                <a:cubicBezTo>
                  <a:pt x="1316509" y="0"/>
                  <a:pt x="1467197" y="22634"/>
                  <a:pt x="1585019" y="67903"/>
                </a:cubicBezTo>
                <a:cubicBezTo>
                  <a:pt x="1702841" y="113172"/>
                  <a:pt x="1798960" y="172083"/>
                  <a:pt x="1873374" y="244636"/>
                </a:cubicBezTo>
                <a:cubicBezTo>
                  <a:pt x="1947788" y="317190"/>
                  <a:pt x="2006389" y="393464"/>
                  <a:pt x="2049177" y="473460"/>
                </a:cubicBezTo>
                <a:cubicBezTo>
                  <a:pt x="2091965" y="553455"/>
                  <a:pt x="2126382" y="646782"/>
                  <a:pt x="2152427" y="753443"/>
                </a:cubicBezTo>
                <a:cubicBezTo>
                  <a:pt x="2203276" y="956841"/>
                  <a:pt x="2228701" y="1168921"/>
                  <a:pt x="2228701" y="1389683"/>
                </a:cubicBezTo>
                <a:cubicBezTo>
                  <a:pt x="2228701" y="1884536"/>
                  <a:pt x="2144985" y="2246684"/>
                  <a:pt x="1977553" y="2476128"/>
                </a:cubicBezTo>
                <a:cubicBezTo>
                  <a:pt x="1810122" y="2705571"/>
                  <a:pt x="1521768" y="2820293"/>
                  <a:pt x="1112490" y="2820293"/>
                </a:cubicBezTo>
                <a:cubicBezTo>
                  <a:pt x="883047" y="2820293"/>
                  <a:pt x="697632" y="2783706"/>
                  <a:pt x="556245" y="2710532"/>
                </a:cubicBezTo>
                <a:cubicBezTo>
                  <a:pt x="414858" y="2637358"/>
                  <a:pt x="298896" y="2530078"/>
                  <a:pt x="208359" y="2388691"/>
                </a:cubicBezTo>
                <a:cubicBezTo>
                  <a:pt x="142627" y="2288232"/>
                  <a:pt x="91467" y="2150876"/>
                  <a:pt x="54880" y="1976623"/>
                </a:cubicBezTo>
                <a:cubicBezTo>
                  <a:pt x="18293" y="1802371"/>
                  <a:pt x="0" y="1609824"/>
                  <a:pt x="0" y="1398984"/>
                </a:cubicBezTo>
                <a:cubicBezTo>
                  <a:pt x="0" y="880566"/>
                  <a:pt x="93327" y="517798"/>
                  <a:pt x="279983" y="310679"/>
                </a:cubicBezTo>
                <a:cubicBezTo>
                  <a:pt x="466638" y="103560"/>
                  <a:pt x="750962" y="0"/>
                  <a:pt x="1132954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AB8208-9CB8-4BC0-BE31-989F9AFC3C7B}"/>
              </a:ext>
            </a:extLst>
          </p:cNvPr>
          <p:cNvSpPr txBox="1"/>
          <p:nvPr/>
        </p:nvSpPr>
        <p:spPr>
          <a:xfrm>
            <a:off x="770910" y="3762821"/>
            <a:ext cx="5126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소제목을 입력하세요</a:t>
            </a:r>
            <a:r>
              <a:rPr lang="en-US" altLang="ko-KR" sz="4400" dirty="0">
                <a:solidFill>
                  <a:srgbClr val="0317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4400" dirty="0">
              <a:solidFill>
                <a:srgbClr val="03173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9C015-24DF-4793-A251-1E18594C461A}"/>
              </a:ext>
            </a:extLst>
          </p:cNvPr>
          <p:cNvSpPr txBox="1"/>
          <p:nvPr/>
        </p:nvSpPr>
        <p:spPr>
          <a:xfrm>
            <a:off x="886385" y="461850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 입력하세요</a:t>
            </a:r>
            <a:r>
              <a:rPr lang="en-US" altLang="ko-KR" dirty="0">
                <a:solidFill>
                  <a:srgbClr val="FFFFF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rgbClr val="FFFFF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8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33EFBAE-296C-411A-B2C7-7767A1974C52}"/>
              </a:ext>
            </a:extLst>
          </p:cNvPr>
          <p:cNvSpPr txBox="1"/>
          <p:nvPr/>
        </p:nvSpPr>
        <p:spPr>
          <a:xfrm>
            <a:off x="739787" y="323187"/>
            <a:ext cx="2446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FC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소제목을 입력하세요</a:t>
            </a:r>
            <a:r>
              <a:rPr lang="en-US" altLang="ko-KR" sz="1600" dirty="0">
                <a:solidFill>
                  <a:srgbClr val="FFFFFC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FFFFFC"/>
                </a:solidFill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D0D8A3-4591-4432-AD8A-66F16A28C82C}"/>
              </a:ext>
            </a:extLst>
          </p:cNvPr>
          <p:cNvGrpSpPr/>
          <p:nvPr/>
        </p:nvGrpSpPr>
        <p:grpSpPr>
          <a:xfrm>
            <a:off x="300625" y="0"/>
            <a:ext cx="438411" cy="735905"/>
            <a:chOff x="300625" y="0"/>
            <a:chExt cx="438411" cy="735905"/>
          </a:xfrm>
        </p:grpSpPr>
        <p:sp>
          <p:nvSpPr>
            <p:cNvPr id="20" name="순서도: 다른 페이지 연결선 19">
              <a:extLst>
                <a:ext uri="{FF2B5EF4-FFF2-40B4-BE49-F238E27FC236}">
                  <a16:creationId xmlns:a16="http://schemas.microsoft.com/office/drawing/2014/main" id="{62F51CF3-2B15-4E18-B70B-508796DFFE01}"/>
                </a:ext>
              </a:extLst>
            </p:cNvPr>
            <p:cNvSpPr/>
            <p:nvPr/>
          </p:nvSpPr>
          <p:spPr>
            <a:xfrm>
              <a:off x="300625" y="0"/>
              <a:ext cx="438411" cy="735905"/>
            </a:xfrm>
            <a:prstGeom prst="flowChartOffpageConnector">
              <a:avLst/>
            </a:prstGeom>
            <a:solidFill>
              <a:srgbClr val="FFF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23109209-EEB4-4557-9CF5-7ABC362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747" y="310049"/>
              <a:ext cx="291729" cy="251926"/>
            </a:xfrm>
            <a:prstGeom prst="rect">
              <a:avLst/>
            </a:prstGeom>
          </p:spPr>
        </p:pic>
      </p:grp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F79A97D-4E3F-4E65-9EEE-BA61FD3252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094" y="1059092"/>
            <a:ext cx="4939981" cy="1471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CA7F-1A26-4F6B-97C1-16A9DF550D5C}"/>
              </a:ext>
            </a:extLst>
          </p:cNvPr>
          <p:cNvSpPr txBox="1"/>
          <p:nvPr/>
        </p:nvSpPr>
        <p:spPr>
          <a:xfrm>
            <a:off x="927561" y="2605023"/>
            <a:ext cx="3999813" cy="2787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 로고 폰트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Arial Black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 폰트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en-US" altLang="ko-KR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Tmon</a:t>
            </a:r>
            <a:r>
              <a:rPr lang="ko-KR" altLang="en-US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몬소리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Black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폰트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Bold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영어 폰트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Arial Black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정보 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동아대학교 홈페이지   </a:t>
            </a:r>
          </a:p>
        </p:txBody>
      </p:sp>
    </p:spTree>
    <p:extLst>
      <p:ext uri="{BB962C8B-B14F-4D97-AF65-F5344CB8AC3E}">
        <p14:creationId xmlns:p14="http://schemas.microsoft.com/office/powerpoint/2010/main" val="167017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207</Words>
  <Application>Microsoft Macintosh PowerPoint</Application>
  <PresentationFormat>와이드스크린</PresentationFormat>
  <Paragraphs>77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나눔스퀘어</vt:lpstr>
      <vt:lpstr>나눔스퀘어 Bold</vt:lpstr>
      <vt:lpstr>Bauhaus 93</vt:lpstr>
      <vt:lpstr>Arial Black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90</cp:revision>
  <dcterms:created xsi:type="dcterms:W3CDTF">2020-07-20T02:59:15Z</dcterms:created>
  <dcterms:modified xsi:type="dcterms:W3CDTF">2022-05-15T17:03:56Z</dcterms:modified>
</cp:coreProperties>
</file>